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26"/>
  </p:notesMasterIdLst>
  <p:sldIdLst>
    <p:sldId id="260" r:id="rId2"/>
    <p:sldId id="273" r:id="rId3"/>
    <p:sldId id="274" r:id="rId4"/>
    <p:sldId id="277" r:id="rId5"/>
    <p:sldId id="278" r:id="rId6"/>
    <p:sldId id="279" r:id="rId7"/>
    <p:sldId id="281" r:id="rId8"/>
    <p:sldId id="280" r:id="rId9"/>
    <p:sldId id="282" r:id="rId10"/>
    <p:sldId id="283" r:id="rId11"/>
    <p:sldId id="285" r:id="rId12"/>
    <p:sldId id="286" r:id="rId13"/>
    <p:sldId id="275" r:id="rId14"/>
    <p:sldId id="284" r:id="rId15"/>
    <p:sldId id="287" r:id="rId16"/>
    <p:sldId id="293" r:id="rId17"/>
    <p:sldId id="294" r:id="rId18"/>
    <p:sldId id="288" r:id="rId19"/>
    <p:sldId id="289" r:id="rId20"/>
    <p:sldId id="290" r:id="rId21"/>
    <p:sldId id="292" r:id="rId22"/>
    <p:sldId id="276" r:id="rId23"/>
    <p:sldId id="291" r:id="rId24"/>
    <p:sldId id="25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86F"/>
    <a:srgbClr val="8CD8D2"/>
    <a:srgbClr val="FFFFFF"/>
    <a:srgbClr val="9A0001"/>
    <a:srgbClr val="BFBFBF"/>
    <a:srgbClr val="CEAB6E"/>
    <a:srgbClr val="A6A6A6"/>
    <a:srgbClr val="B1B1B1"/>
    <a:srgbClr val="063771"/>
    <a:srgbClr val="222A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8238" autoAdjust="0"/>
  </p:normalViewPr>
  <p:slideViewPr>
    <p:cSldViewPr snapToGrid="0">
      <p:cViewPr varScale="1">
        <p:scale>
          <a:sx n="60" d="100"/>
          <a:sy n="60" d="100"/>
        </p:scale>
        <p:origin x="832" y="3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i Dongqi" userId="c9403091f61c0fa8" providerId="LiveId" clId="{35B6643E-4A53-C34D-A0D6-1FBB198607C3}"/>
    <pc:docChg chg="delSld">
      <pc:chgData name="Cui Dongqi" userId="c9403091f61c0fa8" providerId="LiveId" clId="{35B6643E-4A53-C34D-A0D6-1FBB198607C3}" dt="2023-11-08T10:32:44.887" v="0" actId="2696"/>
      <pc:docMkLst>
        <pc:docMk/>
      </pc:docMkLst>
      <pc:sldChg chg="del">
        <pc:chgData name="Cui Dongqi" userId="c9403091f61c0fa8" providerId="LiveId" clId="{35B6643E-4A53-C34D-A0D6-1FBB198607C3}" dt="2023-11-08T10:32:44.887" v="0" actId="2696"/>
        <pc:sldMkLst>
          <pc:docMk/>
          <pc:sldMk cId="2672873510" sldId="273"/>
        </pc:sldMkLst>
      </pc:sldChg>
    </pc:docChg>
  </pc:docChgLst>
  <pc:docChgLst>
    <pc:chgData name="Cui Dongqi" userId="c9403091f61c0fa8" providerId="LiveId" clId="{6B1F30E1-BA76-9849-9680-E95667B42781}"/>
    <pc:docChg chg="undo custSel addSld delSld modSld sldOrd">
      <pc:chgData name="Cui Dongqi" userId="c9403091f61c0fa8" providerId="LiveId" clId="{6B1F30E1-BA76-9849-9680-E95667B42781}" dt="2023-11-08T02:25:36.605" v="1548"/>
      <pc:docMkLst>
        <pc:docMk/>
      </pc:docMkLst>
      <pc:sldChg chg="del">
        <pc:chgData name="Cui Dongqi" userId="c9403091f61c0fa8" providerId="LiveId" clId="{6B1F30E1-BA76-9849-9680-E95667B42781}" dt="2023-11-07T11:56:34.441" v="0" actId="2696"/>
        <pc:sldMkLst>
          <pc:docMk/>
          <pc:sldMk cId="312210047" sldId="258"/>
        </pc:sldMkLst>
      </pc:sldChg>
      <pc:sldChg chg="modSp mod">
        <pc:chgData name="Cui Dongqi" userId="c9403091f61c0fa8" providerId="LiveId" clId="{6B1F30E1-BA76-9849-9680-E95667B42781}" dt="2023-11-07T12:26:53.116" v="140" actId="20577"/>
        <pc:sldMkLst>
          <pc:docMk/>
          <pc:sldMk cId="3885566729" sldId="260"/>
        </pc:sldMkLst>
        <pc:spChg chg="mod">
          <ac:chgData name="Cui Dongqi" userId="c9403091f61c0fa8" providerId="LiveId" clId="{6B1F30E1-BA76-9849-9680-E95667B42781}" dt="2023-11-07T11:57:16.521" v="89" actId="20577"/>
          <ac:spMkLst>
            <pc:docMk/>
            <pc:sldMk cId="3885566729" sldId="260"/>
            <ac:spMk id="2" creationId="{3CC22614-04C8-4E9B-B6EA-8E22F88A8F5A}"/>
          </ac:spMkLst>
        </pc:spChg>
        <pc:spChg chg="mod">
          <ac:chgData name="Cui Dongqi" userId="c9403091f61c0fa8" providerId="LiveId" clId="{6B1F30E1-BA76-9849-9680-E95667B42781}" dt="2023-11-07T12:26:53.116" v="140" actId="20577"/>
          <ac:spMkLst>
            <pc:docMk/>
            <pc:sldMk cId="3885566729" sldId="260"/>
            <ac:spMk id="3" creationId="{F1435857-4AE0-45FC-9374-62BBB153DCA0}"/>
          </ac:spMkLst>
        </pc:spChg>
      </pc:sldChg>
      <pc:sldChg chg="addSp modSp mod">
        <pc:chgData name="Cui Dongqi" userId="c9403091f61c0fa8" providerId="LiveId" clId="{6B1F30E1-BA76-9849-9680-E95667B42781}" dt="2023-11-08T02:17:21.401" v="1532" actId="20577"/>
        <pc:sldMkLst>
          <pc:docMk/>
          <pc:sldMk cId="1818232060" sldId="261"/>
        </pc:sldMkLst>
        <pc:spChg chg="mod">
          <ac:chgData name="Cui Dongqi" userId="c9403091f61c0fa8" providerId="LiveId" clId="{6B1F30E1-BA76-9849-9680-E95667B42781}" dt="2023-11-07T13:07:26.169" v="149" actId="27636"/>
          <ac:spMkLst>
            <pc:docMk/>
            <pc:sldMk cId="1818232060" sldId="261"/>
            <ac:spMk id="2" creationId="{D7CE1274-735D-436B-869C-8276130EF72B}"/>
          </ac:spMkLst>
        </pc:spChg>
        <pc:spChg chg="mod">
          <ac:chgData name="Cui Dongqi" userId="c9403091f61c0fa8" providerId="LiveId" clId="{6B1F30E1-BA76-9849-9680-E95667B42781}" dt="2023-11-07T13:19:16.670" v="536" actId="404"/>
          <ac:spMkLst>
            <pc:docMk/>
            <pc:sldMk cId="1818232060" sldId="261"/>
            <ac:spMk id="3" creationId="{39B69C49-0D29-4631-8E82-C3EB5283B153}"/>
          </ac:spMkLst>
        </pc:spChg>
        <pc:spChg chg="add mod">
          <ac:chgData name="Cui Dongqi" userId="c9403091f61c0fa8" providerId="LiveId" clId="{6B1F30E1-BA76-9849-9680-E95667B42781}" dt="2023-11-07T13:19:11.945" v="535" actId="404"/>
          <ac:spMkLst>
            <pc:docMk/>
            <pc:sldMk cId="1818232060" sldId="261"/>
            <ac:spMk id="4" creationId="{9E748FE2-972F-8F43-9446-E663B1472EF2}"/>
          </ac:spMkLst>
        </pc:spChg>
        <pc:spChg chg="add mod">
          <ac:chgData name="Cui Dongqi" userId="c9403091f61c0fa8" providerId="LiveId" clId="{6B1F30E1-BA76-9849-9680-E95667B42781}" dt="2023-11-08T02:17:21.401" v="1532" actId="20577"/>
          <ac:spMkLst>
            <pc:docMk/>
            <pc:sldMk cId="1818232060" sldId="261"/>
            <ac:spMk id="5" creationId="{67187B71-9BBD-354A-86AB-E446A7D900D7}"/>
          </ac:spMkLst>
        </pc:spChg>
      </pc:sldChg>
      <pc:sldChg chg="addSp delSp modSp add mod">
        <pc:chgData name="Cui Dongqi" userId="c9403091f61c0fa8" providerId="LiveId" clId="{6B1F30E1-BA76-9849-9680-E95667B42781}" dt="2023-11-07T13:38:34.925" v="698" actId="1076"/>
        <pc:sldMkLst>
          <pc:docMk/>
          <pc:sldMk cId="1771816746" sldId="262"/>
        </pc:sldMkLst>
        <pc:spChg chg="mod">
          <ac:chgData name="Cui Dongqi" userId="c9403091f61c0fa8" providerId="LiveId" clId="{6B1F30E1-BA76-9849-9680-E95667B42781}" dt="2023-11-07T13:20:18.881" v="549"/>
          <ac:spMkLst>
            <pc:docMk/>
            <pc:sldMk cId="1771816746" sldId="262"/>
            <ac:spMk id="2" creationId="{D7CE1274-735D-436B-869C-8276130EF72B}"/>
          </ac:spMkLst>
        </pc:spChg>
        <pc:spChg chg="mod">
          <ac:chgData name="Cui Dongqi" userId="c9403091f61c0fa8" providerId="LiveId" clId="{6B1F30E1-BA76-9849-9680-E95667B42781}" dt="2023-11-07T13:26:13.072" v="627" actId="20577"/>
          <ac:spMkLst>
            <pc:docMk/>
            <pc:sldMk cId="1771816746" sldId="262"/>
            <ac:spMk id="3" creationId="{39B69C49-0D29-4631-8E82-C3EB5283B153}"/>
          </ac:spMkLst>
        </pc:spChg>
        <pc:spChg chg="add del mod">
          <ac:chgData name="Cui Dongqi" userId="c9403091f61c0fa8" providerId="LiveId" clId="{6B1F30E1-BA76-9849-9680-E95667B42781}" dt="2023-11-07T13:37:59.563" v="694" actId="478"/>
          <ac:spMkLst>
            <pc:docMk/>
            <pc:sldMk cId="1771816746" sldId="262"/>
            <ac:spMk id="8" creationId="{C495F4EE-1CDB-DF48-B618-CE934F67A962}"/>
          </ac:spMkLst>
        </pc:spChg>
        <pc:picChg chg="add del mod">
          <ac:chgData name="Cui Dongqi" userId="c9403091f61c0fa8" providerId="LiveId" clId="{6B1F30E1-BA76-9849-9680-E95667B42781}" dt="2023-11-07T13:38:01.636" v="696" actId="478"/>
          <ac:picMkLst>
            <pc:docMk/>
            <pc:sldMk cId="1771816746" sldId="262"/>
            <ac:picMk id="5" creationId="{1D19E7DF-8F8A-BA4F-8533-40A555EFB9B2}"/>
          </ac:picMkLst>
        </pc:picChg>
        <pc:picChg chg="add del mod">
          <ac:chgData name="Cui Dongqi" userId="c9403091f61c0fa8" providerId="LiveId" clId="{6B1F30E1-BA76-9849-9680-E95667B42781}" dt="2023-11-07T13:38:00.951" v="695" actId="478"/>
          <ac:picMkLst>
            <pc:docMk/>
            <pc:sldMk cId="1771816746" sldId="262"/>
            <ac:picMk id="7" creationId="{F5E08760-17AB-4849-A3CB-B2C3DA76E7E8}"/>
          </ac:picMkLst>
        </pc:picChg>
        <pc:picChg chg="add mod">
          <ac:chgData name="Cui Dongqi" userId="c9403091f61c0fa8" providerId="LiveId" clId="{6B1F30E1-BA76-9849-9680-E95667B42781}" dt="2023-11-07T13:38:34.925" v="698" actId="1076"/>
          <ac:picMkLst>
            <pc:docMk/>
            <pc:sldMk cId="1771816746" sldId="262"/>
            <ac:picMk id="10" creationId="{37828D93-1BED-7947-B36C-C38002492296}"/>
          </ac:picMkLst>
        </pc:picChg>
      </pc:sldChg>
      <pc:sldChg chg="addSp delSp modSp add mod">
        <pc:chgData name="Cui Dongqi" userId="c9403091f61c0fa8" providerId="LiveId" clId="{6B1F30E1-BA76-9849-9680-E95667B42781}" dt="2023-11-07T13:43:42.006" v="788" actId="20577"/>
        <pc:sldMkLst>
          <pc:docMk/>
          <pc:sldMk cId="3933584614" sldId="263"/>
        </pc:sldMkLst>
        <pc:spChg chg="mod">
          <ac:chgData name="Cui Dongqi" userId="c9403091f61c0fa8" providerId="LiveId" clId="{6B1F30E1-BA76-9849-9680-E95667B42781}" dt="2023-11-07T13:20:33.424" v="551"/>
          <ac:spMkLst>
            <pc:docMk/>
            <pc:sldMk cId="3933584614" sldId="263"/>
            <ac:spMk id="2" creationId="{D7CE1274-735D-436B-869C-8276130EF72B}"/>
          </ac:spMkLst>
        </pc:spChg>
        <pc:spChg chg="del">
          <ac:chgData name="Cui Dongqi" userId="c9403091f61c0fa8" providerId="LiveId" clId="{6B1F30E1-BA76-9849-9680-E95667B42781}" dt="2023-11-07T13:41:20.514" v="727" actId="478"/>
          <ac:spMkLst>
            <pc:docMk/>
            <pc:sldMk cId="3933584614" sldId="263"/>
            <ac:spMk id="3" creationId="{39B69C49-0D29-4631-8E82-C3EB5283B153}"/>
          </ac:spMkLst>
        </pc:spChg>
        <pc:spChg chg="add del mod">
          <ac:chgData name="Cui Dongqi" userId="c9403091f61c0fa8" providerId="LiveId" clId="{6B1F30E1-BA76-9849-9680-E95667B42781}" dt="2023-11-07T13:42:49.675" v="742" actId="478"/>
          <ac:spMkLst>
            <pc:docMk/>
            <pc:sldMk cId="3933584614" sldId="263"/>
            <ac:spMk id="11" creationId="{0F588BA5-AEED-CD49-8C52-09389E87EC89}"/>
          </ac:spMkLst>
        </pc:spChg>
        <pc:spChg chg="add mod">
          <ac:chgData name="Cui Dongqi" userId="c9403091f61c0fa8" providerId="LiveId" clId="{6B1F30E1-BA76-9849-9680-E95667B42781}" dt="2023-11-07T13:43:42.006" v="788" actId="20577"/>
          <ac:spMkLst>
            <pc:docMk/>
            <pc:sldMk cId="3933584614" sldId="263"/>
            <ac:spMk id="12" creationId="{C51301F3-6BEA-634B-A421-854E0D983680}"/>
          </ac:spMkLst>
        </pc:spChg>
        <pc:picChg chg="add del mod">
          <ac:chgData name="Cui Dongqi" userId="c9403091f61c0fa8" providerId="LiveId" clId="{6B1F30E1-BA76-9849-9680-E95667B42781}" dt="2023-11-07T13:41:23.411" v="729" actId="478"/>
          <ac:picMkLst>
            <pc:docMk/>
            <pc:sldMk cId="3933584614" sldId="263"/>
            <ac:picMk id="5" creationId="{F022817A-3266-4B4E-B8ED-98A140429EE4}"/>
          </ac:picMkLst>
        </pc:picChg>
        <pc:picChg chg="add mod">
          <ac:chgData name="Cui Dongqi" userId="c9403091f61c0fa8" providerId="LiveId" clId="{6B1F30E1-BA76-9849-9680-E95667B42781}" dt="2023-11-07T13:42:02.304" v="737" actId="1076"/>
          <ac:picMkLst>
            <pc:docMk/>
            <pc:sldMk cId="3933584614" sldId="263"/>
            <ac:picMk id="7" creationId="{0EA96C05-E0E1-F34B-9FB8-446AEF858DD9}"/>
          </ac:picMkLst>
        </pc:picChg>
        <pc:picChg chg="add mod">
          <ac:chgData name="Cui Dongqi" userId="c9403091f61c0fa8" providerId="LiveId" clId="{6B1F30E1-BA76-9849-9680-E95667B42781}" dt="2023-11-07T13:42:05.412" v="738" actId="1076"/>
          <ac:picMkLst>
            <pc:docMk/>
            <pc:sldMk cId="3933584614" sldId="263"/>
            <ac:picMk id="9" creationId="{9E38B92C-3B95-1342-B59C-D562E68523BF}"/>
          </ac:picMkLst>
        </pc:picChg>
      </pc:sldChg>
      <pc:sldChg chg="add del">
        <pc:chgData name="Cui Dongqi" userId="c9403091f61c0fa8" providerId="LiveId" clId="{6B1F30E1-BA76-9849-9680-E95667B42781}" dt="2023-11-07T13:20:42.638" v="552" actId="2696"/>
        <pc:sldMkLst>
          <pc:docMk/>
          <pc:sldMk cId="3921448742" sldId="264"/>
        </pc:sldMkLst>
      </pc:sldChg>
      <pc:sldChg chg="addSp delSp modSp add mod">
        <pc:chgData name="Cui Dongqi" userId="c9403091f61c0fa8" providerId="LiveId" clId="{6B1F30E1-BA76-9849-9680-E95667B42781}" dt="2023-11-08T02:25:24.379" v="1543" actId="20577"/>
        <pc:sldMkLst>
          <pc:docMk/>
          <pc:sldMk cId="2665221335" sldId="265"/>
        </pc:sldMkLst>
        <pc:spChg chg="mod">
          <ac:chgData name="Cui Dongqi" userId="c9403091f61c0fa8" providerId="LiveId" clId="{6B1F30E1-BA76-9849-9680-E95667B42781}" dt="2023-11-08T02:25:24.379" v="1543" actId="20577"/>
          <ac:spMkLst>
            <pc:docMk/>
            <pc:sldMk cId="2665221335" sldId="265"/>
            <ac:spMk id="2" creationId="{D7CE1274-735D-436B-869C-8276130EF72B}"/>
          </ac:spMkLst>
        </pc:spChg>
        <pc:spChg chg="del">
          <ac:chgData name="Cui Dongqi" userId="c9403091f61c0fa8" providerId="LiveId" clId="{6B1F30E1-BA76-9849-9680-E95667B42781}" dt="2023-11-07T13:45:37.856" v="852" actId="478"/>
          <ac:spMkLst>
            <pc:docMk/>
            <pc:sldMk cId="2665221335" sldId="265"/>
            <ac:spMk id="3" creationId="{39B69C49-0D29-4631-8E82-C3EB5283B153}"/>
          </ac:spMkLst>
        </pc:spChg>
        <pc:spChg chg="add del mod">
          <ac:chgData name="Cui Dongqi" userId="c9403091f61c0fa8" providerId="LiveId" clId="{6B1F30E1-BA76-9849-9680-E95667B42781}" dt="2023-11-07T13:45:50.581" v="857"/>
          <ac:spMkLst>
            <pc:docMk/>
            <pc:sldMk cId="2665221335" sldId="265"/>
            <ac:spMk id="6" creationId="{745D4120-5401-3F40-B085-8AD730B67AB0}"/>
          </ac:spMkLst>
        </pc:spChg>
        <pc:spChg chg="add del mod">
          <ac:chgData name="Cui Dongqi" userId="c9403091f61c0fa8" providerId="LiveId" clId="{6B1F30E1-BA76-9849-9680-E95667B42781}" dt="2023-11-07T13:46:31.068" v="903"/>
          <ac:spMkLst>
            <pc:docMk/>
            <pc:sldMk cId="2665221335" sldId="265"/>
            <ac:spMk id="7" creationId="{B08B8E19-3D7D-6847-B312-2C951558F53B}"/>
          </ac:spMkLst>
        </pc:spChg>
        <pc:spChg chg="add mod">
          <ac:chgData name="Cui Dongqi" userId="c9403091f61c0fa8" providerId="LiveId" clId="{6B1F30E1-BA76-9849-9680-E95667B42781}" dt="2023-11-07T13:46:52.702" v="918" actId="20577"/>
          <ac:spMkLst>
            <pc:docMk/>
            <pc:sldMk cId="2665221335" sldId="265"/>
            <ac:spMk id="8" creationId="{09C3F780-BDD0-E34D-9837-EB6877C1615C}"/>
          </ac:spMkLst>
        </pc:spChg>
        <pc:spChg chg="add del mod">
          <ac:chgData name="Cui Dongqi" userId="c9403091f61c0fa8" providerId="LiveId" clId="{6B1F30E1-BA76-9849-9680-E95667B42781}" dt="2023-11-07T13:46:33.468" v="905"/>
          <ac:spMkLst>
            <pc:docMk/>
            <pc:sldMk cId="2665221335" sldId="265"/>
            <ac:spMk id="9" creationId="{38E2C2FB-C51A-AF41-89B3-F8EE4B9D3B79}"/>
          </ac:spMkLst>
        </pc:spChg>
        <pc:picChg chg="add mod">
          <ac:chgData name="Cui Dongqi" userId="c9403091f61c0fa8" providerId="LiveId" clId="{6B1F30E1-BA76-9849-9680-E95667B42781}" dt="2023-11-07T13:46:27.500" v="900" actId="1076"/>
          <ac:picMkLst>
            <pc:docMk/>
            <pc:sldMk cId="2665221335" sldId="265"/>
            <ac:picMk id="5" creationId="{99028599-8C38-4D4B-BA48-C60D28BF636A}"/>
          </ac:picMkLst>
        </pc:picChg>
      </pc:sldChg>
      <pc:sldChg chg="add del ord">
        <pc:chgData name="Cui Dongqi" userId="c9403091f61c0fa8" providerId="LiveId" clId="{6B1F30E1-BA76-9849-9680-E95667B42781}" dt="2023-11-07T13:44:02.503" v="790" actId="2696"/>
        <pc:sldMkLst>
          <pc:docMk/>
          <pc:sldMk cId="4121894188" sldId="266"/>
        </pc:sldMkLst>
      </pc:sldChg>
      <pc:sldChg chg="addSp delSp modSp add mod">
        <pc:chgData name="Cui Dongqi" userId="c9403091f61c0fa8" providerId="LiveId" clId="{6B1F30E1-BA76-9849-9680-E95667B42781}" dt="2023-11-07T13:40:35.186" v="725" actId="1076"/>
        <pc:sldMkLst>
          <pc:docMk/>
          <pc:sldMk cId="3646923191" sldId="267"/>
        </pc:sldMkLst>
        <pc:spChg chg="del">
          <ac:chgData name="Cui Dongqi" userId="c9403091f61c0fa8" providerId="LiveId" clId="{6B1F30E1-BA76-9849-9680-E95667B42781}" dt="2023-11-07T13:39:42.391" v="712" actId="478"/>
          <ac:spMkLst>
            <pc:docMk/>
            <pc:sldMk cId="3646923191" sldId="267"/>
            <ac:spMk id="3" creationId="{39B69C49-0D29-4631-8E82-C3EB5283B153}"/>
          </ac:spMkLst>
        </pc:spChg>
        <pc:picChg chg="add mod">
          <ac:chgData name="Cui Dongqi" userId="c9403091f61c0fa8" providerId="LiveId" clId="{6B1F30E1-BA76-9849-9680-E95667B42781}" dt="2023-11-07T13:40:35.186" v="725" actId="1076"/>
          <ac:picMkLst>
            <pc:docMk/>
            <pc:sldMk cId="3646923191" sldId="267"/>
            <ac:picMk id="5" creationId="{BE0D2DBB-2B1C-6C4A-A971-A99796C9438A}"/>
          </ac:picMkLst>
        </pc:picChg>
        <pc:picChg chg="add mod">
          <ac:chgData name="Cui Dongqi" userId="c9403091f61c0fa8" providerId="LiveId" clId="{6B1F30E1-BA76-9849-9680-E95667B42781}" dt="2023-11-07T13:40:33.715" v="724" actId="1076"/>
          <ac:picMkLst>
            <pc:docMk/>
            <pc:sldMk cId="3646923191" sldId="267"/>
            <ac:picMk id="7" creationId="{0CB5CE5C-C5AD-4447-A18D-8FB4603F8F05}"/>
          </ac:picMkLst>
        </pc:picChg>
      </pc:sldChg>
      <pc:sldChg chg="addSp delSp modSp add mod">
        <pc:chgData name="Cui Dongqi" userId="c9403091f61c0fa8" providerId="LiveId" clId="{6B1F30E1-BA76-9849-9680-E95667B42781}" dt="2023-11-07T13:43:16.758" v="772" actId="20577"/>
        <pc:sldMkLst>
          <pc:docMk/>
          <pc:sldMk cId="50760636" sldId="268"/>
        </pc:sldMkLst>
        <pc:spChg chg="del">
          <ac:chgData name="Cui Dongqi" userId="c9403091f61c0fa8" providerId="LiveId" clId="{6B1F30E1-BA76-9849-9680-E95667B42781}" dt="2023-11-07T13:38:42.056" v="699" actId="478"/>
          <ac:spMkLst>
            <pc:docMk/>
            <pc:sldMk cId="50760636" sldId="268"/>
            <ac:spMk id="3" creationId="{39B69C49-0D29-4631-8E82-C3EB5283B153}"/>
          </ac:spMkLst>
        </pc:spChg>
        <pc:spChg chg="del mod">
          <ac:chgData name="Cui Dongqi" userId="c9403091f61c0fa8" providerId="LiveId" clId="{6B1F30E1-BA76-9849-9680-E95667B42781}" dt="2023-11-07T13:40:20.382" v="718" actId="478"/>
          <ac:spMkLst>
            <pc:docMk/>
            <pc:sldMk cId="50760636" sldId="268"/>
            <ac:spMk id="8" creationId="{C495F4EE-1CDB-DF48-B618-CE934F67A962}"/>
          </ac:spMkLst>
        </pc:spChg>
        <pc:spChg chg="add mod">
          <ac:chgData name="Cui Dongqi" userId="c9403091f61c0fa8" providerId="LiveId" clId="{6B1F30E1-BA76-9849-9680-E95667B42781}" dt="2023-11-07T13:43:16.758" v="772" actId="20577"/>
          <ac:spMkLst>
            <pc:docMk/>
            <pc:sldMk cId="50760636" sldId="268"/>
            <ac:spMk id="9" creationId="{BD6CB6D5-7E81-BE4C-B1A3-2786BB24E255}"/>
          </ac:spMkLst>
        </pc:spChg>
        <pc:picChg chg="mod">
          <ac:chgData name="Cui Dongqi" userId="c9403091f61c0fa8" providerId="LiveId" clId="{6B1F30E1-BA76-9849-9680-E95667B42781}" dt="2023-11-07T13:42:58.027" v="743" actId="1076"/>
          <ac:picMkLst>
            <pc:docMk/>
            <pc:sldMk cId="50760636" sldId="268"/>
            <ac:picMk id="5" creationId="{1D19E7DF-8F8A-BA4F-8533-40A555EFB9B2}"/>
          </ac:picMkLst>
        </pc:picChg>
        <pc:picChg chg="mod">
          <ac:chgData name="Cui Dongqi" userId="c9403091f61c0fa8" providerId="LiveId" clId="{6B1F30E1-BA76-9849-9680-E95667B42781}" dt="2023-11-07T13:42:59.815" v="744" actId="1076"/>
          <ac:picMkLst>
            <pc:docMk/>
            <pc:sldMk cId="50760636" sldId="268"/>
            <ac:picMk id="7" creationId="{F5E08760-17AB-4849-A3CB-B2C3DA76E7E8}"/>
          </ac:picMkLst>
        </pc:picChg>
      </pc:sldChg>
      <pc:sldChg chg="addSp delSp modSp add mod">
        <pc:chgData name="Cui Dongqi" userId="c9403091f61c0fa8" providerId="LiveId" clId="{6B1F30E1-BA76-9849-9680-E95667B42781}" dt="2023-11-07T13:45:15.307" v="830" actId="478"/>
        <pc:sldMkLst>
          <pc:docMk/>
          <pc:sldMk cId="1612013334" sldId="269"/>
        </pc:sldMkLst>
        <pc:spChg chg="mod">
          <ac:chgData name="Cui Dongqi" userId="c9403091f61c0fa8" providerId="LiveId" clId="{6B1F30E1-BA76-9849-9680-E95667B42781}" dt="2023-11-07T13:44:19.877" v="814" actId="20577"/>
          <ac:spMkLst>
            <pc:docMk/>
            <pc:sldMk cId="1612013334" sldId="269"/>
            <ac:spMk id="12" creationId="{C51301F3-6BEA-634B-A421-854E0D983680}"/>
          </ac:spMkLst>
        </pc:spChg>
        <pc:picChg chg="add mod">
          <ac:chgData name="Cui Dongqi" userId="c9403091f61c0fa8" providerId="LiveId" clId="{6B1F30E1-BA76-9849-9680-E95667B42781}" dt="2023-11-07T13:45:07.771" v="828" actId="1076"/>
          <ac:picMkLst>
            <pc:docMk/>
            <pc:sldMk cId="1612013334" sldId="269"/>
            <ac:picMk id="4" creationId="{CEF12421-163F-5440-82C7-94717695503B}"/>
          </ac:picMkLst>
        </pc:picChg>
        <pc:picChg chg="add del mod">
          <ac:chgData name="Cui Dongqi" userId="c9403091f61c0fa8" providerId="LiveId" clId="{6B1F30E1-BA76-9849-9680-E95667B42781}" dt="2023-11-07T13:45:15.307" v="830" actId="478"/>
          <ac:picMkLst>
            <pc:docMk/>
            <pc:sldMk cId="1612013334" sldId="269"/>
            <ac:picMk id="6" creationId="{D24EF8D9-0F34-674A-8873-3DBAA673AEB8}"/>
          </ac:picMkLst>
        </pc:picChg>
        <pc:picChg chg="del">
          <ac:chgData name="Cui Dongqi" userId="c9403091f61c0fa8" providerId="LiveId" clId="{6B1F30E1-BA76-9849-9680-E95667B42781}" dt="2023-11-07T13:44:24.619" v="815" actId="478"/>
          <ac:picMkLst>
            <pc:docMk/>
            <pc:sldMk cId="1612013334" sldId="269"/>
            <ac:picMk id="7" creationId="{0EA96C05-E0E1-F34B-9FB8-446AEF858DD9}"/>
          </ac:picMkLst>
        </pc:picChg>
        <pc:picChg chg="del">
          <ac:chgData name="Cui Dongqi" userId="c9403091f61c0fa8" providerId="LiveId" clId="{6B1F30E1-BA76-9849-9680-E95667B42781}" dt="2023-11-07T13:44:25.986" v="816" actId="478"/>
          <ac:picMkLst>
            <pc:docMk/>
            <pc:sldMk cId="1612013334" sldId="269"/>
            <ac:picMk id="9" creationId="{9E38B92C-3B95-1342-B59C-D562E68523BF}"/>
          </ac:picMkLst>
        </pc:picChg>
      </pc:sldChg>
      <pc:sldChg chg="delSp modSp add mod">
        <pc:chgData name="Cui Dongqi" userId="c9403091f61c0fa8" providerId="LiveId" clId="{6B1F30E1-BA76-9849-9680-E95667B42781}" dt="2023-11-07T13:45:22.157" v="833" actId="478"/>
        <pc:sldMkLst>
          <pc:docMk/>
          <pc:sldMk cId="2793929051" sldId="270"/>
        </pc:sldMkLst>
        <pc:spChg chg="del">
          <ac:chgData name="Cui Dongqi" userId="c9403091f61c0fa8" providerId="LiveId" clId="{6B1F30E1-BA76-9849-9680-E95667B42781}" dt="2023-11-07T13:45:22.157" v="833" actId="478"/>
          <ac:spMkLst>
            <pc:docMk/>
            <pc:sldMk cId="2793929051" sldId="270"/>
            <ac:spMk id="12" creationId="{C51301F3-6BEA-634B-A421-854E0D983680}"/>
          </ac:spMkLst>
        </pc:spChg>
        <pc:picChg chg="del">
          <ac:chgData name="Cui Dongqi" userId="c9403091f61c0fa8" providerId="LiveId" clId="{6B1F30E1-BA76-9849-9680-E95667B42781}" dt="2023-11-07T13:45:19.014" v="831" actId="478"/>
          <ac:picMkLst>
            <pc:docMk/>
            <pc:sldMk cId="2793929051" sldId="270"/>
            <ac:picMk id="4" creationId="{CEF12421-163F-5440-82C7-94717695503B}"/>
          </ac:picMkLst>
        </pc:picChg>
        <pc:picChg chg="mod">
          <ac:chgData name="Cui Dongqi" userId="c9403091f61c0fa8" providerId="LiveId" clId="{6B1F30E1-BA76-9849-9680-E95667B42781}" dt="2023-11-07T13:45:20.237" v="832" actId="1076"/>
          <ac:picMkLst>
            <pc:docMk/>
            <pc:sldMk cId="2793929051" sldId="270"/>
            <ac:picMk id="6" creationId="{D24EF8D9-0F34-674A-8873-3DBAA673AEB8}"/>
          </ac:picMkLst>
        </pc:picChg>
      </pc:sldChg>
      <pc:sldChg chg="addSp delSp modSp add mod">
        <pc:chgData name="Cui Dongqi" userId="c9403091f61c0fa8" providerId="LiveId" clId="{6B1F30E1-BA76-9849-9680-E95667B42781}" dt="2023-11-08T02:25:28.898" v="1544"/>
        <pc:sldMkLst>
          <pc:docMk/>
          <pc:sldMk cId="3432796375" sldId="271"/>
        </pc:sldMkLst>
        <pc:spChg chg="mod">
          <ac:chgData name="Cui Dongqi" userId="c9403091f61c0fa8" providerId="LiveId" clId="{6B1F30E1-BA76-9849-9680-E95667B42781}" dt="2023-11-08T02:25:28.898" v="1544"/>
          <ac:spMkLst>
            <pc:docMk/>
            <pc:sldMk cId="3432796375" sldId="271"/>
            <ac:spMk id="2" creationId="{D7CE1274-735D-436B-869C-8276130EF72B}"/>
          </ac:spMkLst>
        </pc:spChg>
        <pc:spChg chg="add mod">
          <ac:chgData name="Cui Dongqi" userId="c9403091f61c0fa8" providerId="LiveId" clId="{6B1F30E1-BA76-9849-9680-E95667B42781}" dt="2023-11-07T13:49:18.960" v="954" actId="1076"/>
          <ac:spMkLst>
            <pc:docMk/>
            <pc:sldMk cId="3432796375" sldId="271"/>
            <ac:spMk id="3" creationId="{6E3606D4-38D3-C841-9713-F5B39B958C7E}"/>
          </ac:spMkLst>
        </pc:spChg>
        <pc:spChg chg="add mod">
          <ac:chgData name="Cui Dongqi" userId="c9403091f61c0fa8" providerId="LiveId" clId="{6B1F30E1-BA76-9849-9680-E95667B42781}" dt="2023-11-07T13:50:24.464" v="968" actId="1076"/>
          <ac:spMkLst>
            <pc:docMk/>
            <pc:sldMk cId="3432796375" sldId="271"/>
            <ac:spMk id="4" creationId="{7A65026B-77C7-034F-BCEC-8DF9F9F06A6E}"/>
          </ac:spMkLst>
        </pc:spChg>
        <pc:spChg chg="mod">
          <ac:chgData name="Cui Dongqi" userId="c9403091f61c0fa8" providerId="LiveId" clId="{6B1F30E1-BA76-9849-9680-E95667B42781}" dt="2023-11-07T13:47:08.226" v="921" actId="1076"/>
          <ac:spMkLst>
            <pc:docMk/>
            <pc:sldMk cId="3432796375" sldId="271"/>
            <ac:spMk id="8" creationId="{09C3F780-BDD0-E34D-9837-EB6877C1615C}"/>
          </ac:spMkLst>
        </pc:spChg>
        <pc:spChg chg="add mod">
          <ac:chgData name="Cui Dongqi" userId="c9403091f61c0fa8" providerId="LiveId" clId="{6B1F30E1-BA76-9849-9680-E95667B42781}" dt="2023-11-07T13:49:26.174" v="956" actId="1076"/>
          <ac:spMkLst>
            <pc:docMk/>
            <pc:sldMk cId="3432796375" sldId="271"/>
            <ac:spMk id="9" creationId="{8C5A14E0-2B2E-D94E-9A73-E900156D4C52}"/>
          </ac:spMkLst>
        </pc:spChg>
        <pc:spChg chg="add mod">
          <ac:chgData name="Cui Dongqi" userId="c9403091f61c0fa8" providerId="LiveId" clId="{6B1F30E1-BA76-9849-9680-E95667B42781}" dt="2023-11-07T13:49:47.331" v="958" actId="1076"/>
          <ac:spMkLst>
            <pc:docMk/>
            <pc:sldMk cId="3432796375" sldId="271"/>
            <ac:spMk id="10" creationId="{02E3D6EF-2D51-1C47-B555-947B321D40C7}"/>
          </ac:spMkLst>
        </pc:spChg>
        <pc:spChg chg="add mod">
          <ac:chgData name="Cui Dongqi" userId="c9403091f61c0fa8" providerId="LiveId" clId="{6B1F30E1-BA76-9849-9680-E95667B42781}" dt="2023-11-07T13:49:59.797" v="961" actId="1076"/>
          <ac:spMkLst>
            <pc:docMk/>
            <pc:sldMk cId="3432796375" sldId="271"/>
            <ac:spMk id="11" creationId="{55D4FA4B-0D7D-5844-94A3-90B1620EFE07}"/>
          </ac:spMkLst>
        </pc:spChg>
        <pc:spChg chg="add mod">
          <ac:chgData name="Cui Dongqi" userId="c9403091f61c0fa8" providerId="LiveId" clId="{6B1F30E1-BA76-9849-9680-E95667B42781}" dt="2023-11-07T13:50:34.379" v="976" actId="20577"/>
          <ac:spMkLst>
            <pc:docMk/>
            <pc:sldMk cId="3432796375" sldId="271"/>
            <ac:spMk id="12" creationId="{DD6AC13E-0FB2-4744-A59D-7D31778C4F7B}"/>
          </ac:spMkLst>
        </pc:spChg>
        <pc:spChg chg="add mod">
          <ac:chgData name="Cui Dongqi" userId="c9403091f61c0fa8" providerId="LiveId" clId="{6B1F30E1-BA76-9849-9680-E95667B42781}" dt="2023-11-07T13:51:19.825" v="1054" actId="1076"/>
          <ac:spMkLst>
            <pc:docMk/>
            <pc:sldMk cId="3432796375" sldId="271"/>
            <ac:spMk id="13" creationId="{783EEE85-8595-EB47-92C3-A22A15B3295F}"/>
          </ac:spMkLst>
        </pc:spChg>
        <pc:spChg chg="add mod">
          <ac:chgData name="Cui Dongqi" userId="c9403091f61c0fa8" providerId="LiveId" clId="{6B1F30E1-BA76-9849-9680-E95667B42781}" dt="2023-11-07T13:51:38.592" v="1059" actId="1076"/>
          <ac:spMkLst>
            <pc:docMk/>
            <pc:sldMk cId="3432796375" sldId="271"/>
            <ac:spMk id="14" creationId="{FB29524C-A3E5-D243-B072-ADF7571F20C3}"/>
          </ac:spMkLst>
        </pc:spChg>
        <pc:spChg chg="add del mod">
          <ac:chgData name="Cui Dongqi" userId="c9403091f61c0fa8" providerId="LiveId" clId="{6B1F30E1-BA76-9849-9680-E95667B42781}" dt="2023-11-07T13:51:40.882" v="1061"/>
          <ac:spMkLst>
            <pc:docMk/>
            <pc:sldMk cId="3432796375" sldId="271"/>
            <ac:spMk id="15" creationId="{4B1CD5E0-822A-254C-AEEE-1F20F074FFFC}"/>
          </ac:spMkLst>
        </pc:spChg>
        <pc:spChg chg="add mod">
          <ac:chgData name="Cui Dongqi" userId="c9403091f61c0fa8" providerId="LiveId" clId="{6B1F30E1-BA76-9849-9680-E95667B42781}" dt="2023-11-07T13:51:49.291" v="1064" actId="1076"/>
          <ac:spMkLst>
            <pc:docMk/>
            <pc:sldMk cId="3432796375" sldId="271"/>
            <ac:spMk id="16" creationId="{33E39FBE-B949-E649-A576-4DC5047AE9A5}"/>
          </ac:spMkLst>
        </pc:spChg>
        <pc:spChg chg="add mod">
          <ac:chgData name="Cui Dongqi" userId="c9403091f61c0fa8" providerId="LiveId" clId="{6B1F30E1-BA76-9849-9680-E95667B42781}" dt="2023-11-07T13:52:45.234" v="1080" actId="1076"/>
          <ac:spMkLst>
            <pc:docMk/>
            <pc:sldMk cId="3432796375" sldId="271"/>
            <ac:spMk id="17" creationId="{CA3083A6-AB86-9342-B889-2B2A26A230F8}"/>
          </ac:spMkLst>
        </pc:spChg>
        <pc:spChg chg="add del mod">
          <ac:chgData name="Cui Dongqi" userId="c9403091f61c0fa8" providerId="LiveId" clId="{6B1F30E1-BA76-9849-9680-E95667B42781}" dt="2023-11-07T13:52:24.219" v="1070"/>
          <ac:spMkLst>
            <pc:docMk/>
            <pc:sldMk cId="3432796375" sldId="271"/>
            <ac:spMk id="18" creationId="{724FB518-621A-2846-9124-939F38F00AF3}"/>
          </ac:spMkLst>
        </pc:spChg>
        <pc:spChg chg="add mod">
          <ac:chgData name="Cui Dongqi" userId="c9403091f61c0fa8" providerId="LiveId" clId="{6B1F30E1-BA76-9849-9680-E95667B42781}" dt="2023-11-07T13:52:55.112" v="1084" actId="1076"/>
          <ac:spMkLst>
            <pc:docMk/>
            <pc:sldMk cId="3432796375" sldId="271"/>
            <ac:spMk id="19" creationId="{E908D733-7518-7741-9826-65EF56868DC6}"/>
          </ac:spMkLst>
        </pc:spChg>
        <pc:spChg chg="add del mod">
          <ac:chgData name="Cui Dongqi" userId="c9403091f61c0fa8" providerId="LiveId" clId="{6B1F30E1-BA76-9849-9680-E95667B42781}" dt="2023-11-07T13:52:48.354" v="1083"/>
          <ac:spMkLst>
            <pc:docMk/>
            <pc:sldMk cId="3432796375" sldId="271"/>
            <ac:spMk id="20" creationId="{FFA4E27B-1F4D-394A-B6CD-181124832CBD}"/>
          </ac:spMkLst>
        </pc:spChg>
        <pc:spChg chg="add mod">
          <ac:chgData name="Cui Dongqi" userId="c9403091f61c0fa8" providerId="LiveId" clId="{6B1F30E1-BA76-9849-9680-E95667B42781}" dt="2023-11-07T13:54:33.045" v="1293" actId="1076"/>
          <ac:spMkLst>
            <pc:docMk/>
            <pc:sldMk cId="3432796375" sldId="271"/>
            <ac:spMk id="21" creationId="{90716F9F-168D-7F49-93F5-03EB585330AF}"/>
          </ac:spMkLst>
        </pc:spChg>
        <pc:picChg chg="del">
          <ac:chgData name="Cui Dongqi" userId="c9403091f61c0fa8" providerId="LiveId" clId="{6B1F30E1-BA76-9849-9680-E95667B42781}" dt="2023-11-07T13:47:01.449" v="919" actId="478"/>
          <ac:picMkLst>
            <pc:docMk/>
            <pc:sldMk cId="3432796375" sldId="271"/>
            <ac:picMk id="5" creationId="{99028599-8C38-4D4B-BA48-C60D28BF636A}"/>
          </ac:picMkLst>
        </pc:picChg>
        <pc:picChg chg="add mod">
          <ac:chgData name="Cui Dongqi" userId="c9403091f61c0fa8" providerId="LiveId" clId="{6B1F30E1-BA76-9849-9680-E95667B42781}" dt="2023-11-07T13:52:41.034" v="1079" actId="1076"/>
          <ac:picMkLst>
            <pc:docMk/>
            <pc:sldMk cId="3432796375" sldId="271"/>
            <ac:picMk id="6" creationId="{7EC023F6-C71D-0446-8E8D-AB106C4D1121}"/>
          </ac:picMkLst>
        </pc:picChg>
        <pc:picChg chg="add mod">
          <ac:chgData name="Cui Dongqi" userId="c9403091f61c0fa8" providerId="LiveId" clId="{6B1F30E1-BA76-9849-9680-E95667B42781}" dt="2023-11-07T13:48:08.378" v="946" actId="1076"/>
          <ac:picMkLst>
            <pc:docMk/>
            <pc:sldMk cId="3432796375" sldId="271"/>
            <ac:picMk id="7" creationId="{31BB0763-CF40-9247-AB73-6F4940A13E94}"/>
          </ac:picMkLst>
        </pc:picChg>
      </pc:sldChg>
      <pc:sldChg chg="addSp delSp modSp add mod">
        <pc:chgData name="Cui Dongqi" userId="c9403091f61c0fa8" providerId="LiveId" clId="{6B1F30E1-BA76-9849-9680-E95667B42781}" dt="2023-11-08T02:25:31.602" v="1545"/>
        <pc:sldMkLst>
          <pc:docMk/>
          <pc:sldMk cId="4173191909" sldId="272"/>
        </pc:sldMkLst>
        <pc:spChg chg="mod">
          <ac:chgData name="Cui Dongqi" userId="c9403091f61c0fa8" providerId="LiveId" clId="{6B1F30E1-BA76-9849-9680-E95667B42781}" dt="2023-11-08T02:25:31.602" v="1545"/>
          <ac:spMkLst>
            <pc:docMk/>
            <pc:sldMk cId="4173191909" sldId="272"/>
            <ac:spMk id="2" creationId="{D7CE1274-735D-436B-869C-8276130EF72B}"/>
          </ac:spMkLst>
        </pc:spChg>
        <pc:spChg chg="add del mod">
          <ac:chgData name="Cui Dongqi" userId="c9403091f61c0fa8" providerId="LiveId" clId="{6B1F30E1-BA76-9849-9680-E95667B42781}" dt="2023-11-07T13:57:47.582" v="1378"/>
          <ac:spMkLst>
            <pc:docMk/>
            <pc:sldMk cId="4173191909" sldId="272"/>
            <ac:spMk id="3" creationId="{F7AD860A-2B8B-974C-8B1B-FB609BC2D475}"/>
          </ac:spMkLst>
        </pc:spChg>
        <pc:spChg chg="mod">
          <ac:chgData name="Cui Dongqi" userId="c9403091f61c0fa8" providerId="LiveId" clId="{6B1F30E1-BA76-9849-9680-E95667B42781}" dt="2023-11-07T13:47:11.914" v="922" actId="1076"/>
          <ac:spMkLst>
            <pc:docMk/>
            <pc:sldMk cId="4173191909" sldId="272"/>
            <ac:spMk id="8" creationId="{09C3F780-BDD0-E34D-9837-EB6877C1615C}"/>
          </ac:spMkLst>
        </pc:spChg>
        <pc:spChg chg="add mod">
          <ac:chgData name="Cui Dongqi" userId="c9403091f61c0fa8" providerId="LiveId" clId="{6B1F30E1-BA76-9849-9680-E95667B42781}" dt="2023-11-07T13:54:42.679" v="1294"/>
          <ac:spMkLst>
            <pc:docMk/>
            <pc:sldMk cId="4173191909" sldId="272"/>
            <ac:spMk id="9" creationId="{E3F29D7F-DF7A-0A4A-86DF-BB72C68B8DEE}"/>
          </ac:spMkLst>
        </pc:spChg>
        <pc:spChg chg="add mod">
          <ac:chgData name="Cui Dongqi" userId="c9403091f61c0fa8" providerId="LiveId" clId="{6B1F30E1-BA76-9849-9680-E95667B42781}" dt="2023-11-07T13:54:42.679" v="1294"/>
          <ac:spMkLst>
            <pc:docMk/>
            <pc:sldMk cId="4173191909" sldId="272"/>
            <ac:spMk id="10" creationId="{610ED652-1782-9040-B20E-E1DEDE5B6762}"/>
          </ac:spMkLst>
        </pc:spChg>
        <pc:spChg chg="add mod">
          <ac:chgData name="Cui Dongqi" userId="c9403091f61c0fa8" providerId="LiveId" clId="{6B1F30E1-BA76-9849-9680-E95667B42781}" dt="2023-11-07T13:54:42.679" v="1294"/>
          <ac:spMkLst>
            <pc:docMk/>
            <pc:sldMk cId="4173191909" sldId="272"/>
            <ac:spMk id="11" creationId="{D70E7046-DD3D-BD4C-B232-7918C79DC89B}"/>
          </ac:spMkLst>
        </pc:spChg>
        <pc:spChg chg="add mod">
          <ac:chgData name="Cui Dongqi" userId="c9403091f61c0fa8" providerId="LiveId" clId="{6B1F30E1-BA76-9849-9680-E95667B42781}" dt="2023-11-07T13:54:42.679" v="1294"/>
          <ac:spMkLst>
            <pc:docMk/>
            <pc:sldMk cId="4173191909" sldId="272"/>
            <ac:spMk id="12" creationId="{F8B4EEC2-56A2-C640-BD6E-91258A8D8287}"/>
          </ac:spMkLst>
        </pc:spChg>
        <pc:spChg chg="add mod">
          <ac:chgData name="Cui Dongqi" userId="c9403091f61c0fa8" providerId="LiveId" clId="{6B1F30E1-BA76-9849-9680-E95667B42781}" dt="2023-11-07T13:54:42.679" v="1294"/>
          <ac:spMkLst>
            <pc:docMk/>
            <pc:sldMk cId="4173191909" sldId="272"/>
            <ac:spMk id="13" creationId="{6BC898B4-78AF-5C48-921C-92604ECD04BB}"/>
          </ac:spMkLst>
        </pc:spChg>
        <pc:spChg chg="add mod">
          <ac:chgData name="Cui Dongqi" userId="c9403091f61c0fa8" providerId="LiveId" clId="{6B1F30E1-BA76-9849-9680-E95667B42781}" dt="2023-11-07T13:54:42.679" v="1294"/>
          <ac:spMkLst>
            <pc:docMk/>
            <pc:sldMk cId="4173191909" sldId="272"/>
            <ac:spMk id="14" creationId="{4B736C8D-1D18-754C-B264-32E2ABB9890D}"/>
          </ac:spMkLst>
        </pc:spChg>
        <pc:spChg chg="add mod">
          <ac:chgData name="Cui Dongqi" userId="c9403091f61c0fa8" providerId="LiveId" clId="{6B1F30E1-BA76-9849-9680-E95667B42781}" dt="2023-11-07T13:54:42.679" v="1294"/>
          <ac:spMkLst>
            <pc:docMk/>
            <pc:sldMk cId="4173191909" sldId="272"/>
            <ac:spMk id="15" creationId="{E4E01FEA-D279-A34C-BCBB-A6664C2A4203}"/>
          </ac:spMkLst>
        </pc:spChg>
        <pc:spChg chg="add mod">
          <ac:chgData name="Cui Dongqi" userId="c9403091f61c0fa8" providerId="LiveId" clId="{6B1F30E1-BA76-9849-9680-E95667B42781}" dt="2023-11-07T13:54:42.679" v="1294"/>
          <ac:spMkLst>
            <pc:docMk/>
            <pc:sldMk cId="4173191909" sldId="272"/>
            <ac:spMk id="16" creationId="{85208ADB-4B09-6848-B06C-1FF40A8DE0AB}"/>
          </ac:spMkLst>
        </pc:spChg>
        <pc:spChg chg="add mod">
          <ac:chgData name="Cui Dongqi" userId="c9403091f61c0fa8" providerId="LiveId" clId="{6B1F30E1-BA76-9849-9680-E95667B42781}" dt="2023-11-07T13:54:42.679" v="1294"/>
          <ac:spMkLst>
            <pc:docMk/>
            <pc:sldMk cId="4173191909" sldId="272"/>
            <ac:spMk id="17" creationId="{CD2B44A5-2A9A-784E-AF82-924675A578E4}"/>
          </ac:spMkLst>
        </pc:spChg>
        <pc:spChg chg="add mod">
          <ac:chgData name="Cui Dongqi" userId="c9403091f61c0fa8" providerId="LiveId" clId="{6B1F30E1-BA76-9849-9680-E95667B42781}" dt="2023-11-07T13:54:42.679" v="1294"/>
          <ac:spMkLst>
            <pc:docMk/>
            <pc:sldMk cId="4173191909" sldId="272"/>
            <ac:spMk id="18" creationId="{D2B4DAA5-ADA2-8C4E-A0E5-88AAE9348EE5}"/>
          </ac:spMkLst>
        </pc:spChg>
        <pc:spChg chg="add mod">
          <ac:chgData name="Cui Dongqi" userId="c9403091f61c0fa8" providerId="LiveId" clId="{6B1F30E1-BA76-9849-9680-E95667B42781}" dt="2023-11-07T13:54:51.660" v="1297" actId="58"/>
          <ac:spMkLst>
            <pc:docMk/>
            <pc:sldMk cId="4173191909" sldId="272"/>
            <ac:spMk id="19" creationId="{A724B7D6-E64F-1742-A2EC-B68021B4250F}"/>
          </ac:spMkLst>
        </pc:spChg>
        <pc:spChg chg="add mod">
          <ac:chgData name="Cui Dongqi" userId="c9403091f61c0fa8" providerId="LiveId" clId="{6B1F30E1-BA76-9849-9680-E95667B42781}" dt="2023-11-07T13:56:24.735" v="1371" actId="20577"/>
          <ac:spMkLst>
            <pc:docMk/>
            <pc:sldMk cId="4173191909" sldId="272"/>
            <ac:spMk id="20" creationId="{FB7544DC-487B-6540-9455-4FD609814499}"/>
          </ac:spMkLst>
        </pc:spChg>
        <pc:picChg chg="del">
          <ac:chgData name="Cui Dongqi" userId="c9403091f61c0fa8" providerId="LiveId" clId="{6B1F30E1-BA76-9849-9680-E95667B42781}" dt="2023-11-07T13:47:03.335" v="920" actId="478"/>
          <ac:picMkLst>
            <pc:docMk/>
            <pc:sldMk cId="4173191909" sldId="272"/>
            <ac:picMk id="5" creationId="{99028599-8C38-4D4B-BA48-C60D28BF636A}"/>
          </ac:picMkLst>
        </pc:picChg>
        <pc:picChg chg="add mod">
          <ac:chgData name="Cui Dongqi" userId="c9403091f61c0fa8" providerId="LiveId" clId="{6B1F30E1-BA76-9849-9680-E95667B42781}" dt="2023-11-07T13:54:42.679" v="1294"/>
          <ac:picMkLst>
            <pc:docMk/>
            <pc:sldMk cId="4173191909" sldId="272"/>
            <ac:picMk id="6" creationId="{CD862061-F313-324E-B821-2958692F6CAE}"/>
          </ac:picMkLst>
        </pc:picChg>
        <pc:picChg chg="add mod">
          <ac:chgData name="Cui Dongqi" userId="c9403091f61c0fa8" providerId="LiveId" clId="{6B1F30E1-BA76-9849-9680-E95667B42781}" dt="2023-11-07T13:54:42.679" v="1294"/>
          <ac:picMkLst>
            <pc:docMk/>
            <pc:sldMk cId="4173191909" sldId="272"/>
            <ac:picMk id="7" creationId="{0BFA03A3-E5AD-5242-823C-FFF724DFC08C}"/>
          </ac:picMkLst>
        </pc:picChg>
      </pc:sldChg>
      <pc:sldChg chg="addSp delSp modSp add mod">
        <pc:chgData name="Cui Dongqi" userId="c9403091f61c0fa8" providerId="LiveId" clId="{6B1F30E1-BA76-9849-9680-E95667B42781}" dt="2023-11-08T02:25:36.605" v="1548"/>
        <pc:sldMkLst>
          <pc:docMk/>
          <pc:sldMk cId="2672873510" sldId="273"/>
        </pc:sldMkLst>
        <pc:spChg chg="mod">
          <ac:chgData name="Cui Dongqi" userId="c9403091f61c0fa8" providerId="LiveId" clId="{6B1F30E1-BA76-9849-9680-E95667B42781}" dt="2023-11-08T02:25:36.605" v="1548"/>
          <ac:spMkLst>
            <pc:docMk/>
            <pc:sldMk cId="2672873510" sldId="273"/>
            <ac:spMk id="2" creationId="{D7CE1274-735D-436B-869C-8276130EF72B}"/>
          </ac:spMkLst>
        </pc:spChg>
        <pc:spChg chg="add mod">
          <ac:chgData name="Cui Dongqi" userId="c9403091f61c0fa8" providerId="LiveId" clId="{6B1F30E1-BA76-9849-9680-E95667B42781}" dt="2023-11-07T14:00:31.415" v="1462" actId="20577"/>
          <ac:spMkLst>
            <pc:docMk/>
            <pc:sldMk cId="2672873510" sldId="273"/>
            <ac:spMk id="3" creationId="{00DDAFBA-5911-7F4C-83F2-32CB10F7398E}"/>
          </ac:spMkLst>
        </pc:spChg>
        <pc:spChg chg="add del mod">
          <ac:chgData name="Cui Dongqi" userId="c9403091f61c0fa8" providerId="LiveId" clId="{6B1F30E1-BA76-9849-9680-E95667B42781}" dt="2023-11-07T13:57:37.193" v="1373"/>
          <ac:spMkLst>
            <pc:docMk/>
            <pc:sldMk cId="2672873510" sldId="273"/>
            <ac:spMk id="6" creationId="{5D9068B0-18A7-8D43-B062-428B4446563E}"/>
          </ac:spMkLst>
        </pc:spChg>
        <pc:spChg chg="add del mod">
          <ac:chgData name="Cui Dongqi" userId="c9403091f61c0fa8" providerId="LiveId" clId="{6B1F30E1-BA76-9849-9680-E95667B42781}" dt="2023-11-07T13:57:37.193" v="1373"/>
          <ac:spMkLst>
            <pc:docMk/>
            <pc:sldMk cId="2672873510" sldId="273"/>
            <ac:spMk id="7" creationId="{A7839A75-DC6E-0B45-9403-D4870BA9D956}"/>
          </ac:spMkLst>
        </pc:spChg>
        <pc:spChg chg="add del mod">
          <ac:chgData name="Cui Dongqi" userId="c9403091f61c0fa8" providerId="LiveId" clId="{6B1F30E1-BA76-9849-9680-E95667B42781}" dt="2023-11-07T13:57:37.193" v="1373"/>
          <ac:spMkLst>
            <pc:docMk/>
            <pc:sldMk cId="2672873510" sldId="273"/>
            <ac:spMk id="9" creationId="{754509A4-A77B-124C-9CF1-B3F86C4B4010}"/>
          </ac:spMkLst>
        </pc:spChg>
        <pc:spChg chg="add del mod">
          <ac:chgData name="Cui Dongqi" userId="c9403091f61c0fa8" providerId="LiveId" clId="{6B1F30E1-BA76-9849-9680-E95667B42781}" dt="2023-11-07T13:57:37.193" v="1373"/>
          <ac:spMkLst>
            <pc:docMk/>
            <pc:sldMk cId="2672873510" sldId="273"/>
            <ac:spMk id="10" creationId="{16D5A1CE-7DC3-F742-90CE-C0464380D81A}"/>
          </ac:spMkLst>
        </pc:spChg>
        <pc:spChg chg="add del mod">
          <ac:chgData name="Cui Dongqi" userId="c9403091f61c0fa8" providerId="LiveId" clId="{6B1F30E1-BA76-9849-9680-E95667B42781}" dt="2023-11-07T13:57:37.193" v="1373"/>
          <ac:spMkLst>
            <pc:docMk/>
            <pc:sldMk cId="2672873510" sldId="273"/>
            <ac:spMk id="11" creationId="{63212661-0413-3640-AD42-3A2EA8F758CA}"/>
          </ac:spMkLst>
        </pc:spChg>
        <pc:spChg chg="add del mod">
          <ac:chgData name="Cui Dongqi" userId="c9403091f61c0fa8" providerId="LiveId" clId="{6B1F30E1-BA76-9849-9680-E95667B42781}" dt="2023-11-07T13:57:37.193" v="1373"/>
          <ac:spMkLst>
            <pc:docMk/>
            <pc:sldMk cId="2672873510" sldId="273"/>
            <ac:spMk id="12" creationId="{1F08A6AD-862C-F146-A61A-46E8972F3930}"/>
          </ac:spMkLst>
        </pc:spChg>
        <pc:spChg chg="add del mod">
          <ac:chgData name="Cui Dongqi" userId="c9403091f61c0fa8" providerId="LiveId" clId="{6B1F30E1-BA76-9849-9680-E95667B42781}" dt="2023-11-07T13:57:37.193" v="1373"/>
          <ac:spMkLst>
            <pc:docMk/>
            <pc:sldMk cId="2672873510" sldId="273"/>
            <ac:spMk id="13" creationId="{08A0984A-CF63-ED46-8B62-3044C97733A8}"/>
          </ac:spMkLst>
        </pc:spChg>
        <pc:spChg chg="add del mod">
          <ac:chgData name="Cui Dongqi" userId="c9403091f61c0fa8" providerId="LiveId" clId="{6B1F30E1-BA76-9849-9680-E95667B42781}" dt="2023-11-07T13:57:37.193" v="1373"/>
          <ac:spMkLst>
            <pc:docMk/>
            <pc:sldMk cId="2672873510" sldId="273"/>
            <ac:spMk id="14" creationId="{0E75A07D-7E0B-2B4C-8AE0-0E9F325FF91C}"/>
          </ac:spMkLst>
        </pc:spChg>
        <pc:spChg chg="add del mod">
          <ac:chgData name="Cui Dongqi" userId="c9403091f61c0fa8" providerId="LiveId" clId="{6B1F30E1-BA76-9849-9680-E95667B42781}" dt="2023-11-07T13:57:37.193" v="1373"/>
          <ac:spMkLst>
            <pc:docMk/>
            <pc:sldMk cId="2672873510" sldId="273"/>
            <ac:spMk id="15" creationId="{0FCB9452-DC29-8C4E-9F60-BF1C88A4CCED}"/>
          </ac:spMkLst>
        </pc:spChg>
        <pc:spChg chg="add del mod">
          <ac:chgData name="Cui Dongqi" userId="c9403091f61c0fa8" providerId="LiveId" clId="{6B1F30E1-BA76-9849-9680-E95667B42781}" dt="2023-11-07T13:57:37.193" v="1373"/>
          <ac:spMkLst>
            <pc:docMk/>
            <pc:sldMk cId="2672873510" sldId="273"/>
            <ac:spMk id="16" creationId="{B36F6B21-504A-AD4E-8A23-E9E808D9FFF0}"/>
          </ac:spMkLst>
        </pc:spChg>
        <pc:spChg chg="add del mod">
          <ac:chgData name="Cui Dongqi" userId="c9403091f61c0fa8" providerId="LiveId" clId="{6B1F30E1-BA76-9849-9680-E95667B42781}" dt="2023-11-07T13:57:37.193" v="1373"/>
          <ac:spMkLst>
            <pc:docMk/>
            <pc:sldMk cId="2672873510" sldId="273"/>
            <ac:spMk id="17" creationId="{37CBD3C0-5888-3A42-A65E-AE27DF44BAB9}"/>
          </ac:spMkLst>
        </pc:spChg>
        <pc:spChg chg="add del mod">
          <ac:chgData name="Cui Dongqi" userId="c9403091f61c0fa8" providerId="LiveId" clId="{6B1F30E1-BA76-9849-9680-E95667B42781}" dt="2023-11-07T13:57:46.411" v="1376"/>
          <ac:spMkLst>
            <pc:docMk/>
            <pc:sldMk cId="2672873510" sldId="273"/>
            <ac:spMk id="20" creationId="{F7E81B99-C237-864D-8919-B1F7143385BF}"/>
          </ac:spMkLst>
        </pc:spChg>
        <pc:spChg chg="add del mod">
          <ac:chgData name="Cui Dongqi" userId="c9403091f61c0fa8" providerId="LiveId" clId="{6B1F30E1-BA76-9849-9680-E95667B42781}" dt="2023-11-07T13:57:46.411" v="1376"/>
          <ac:spMkLst>
            <pc:docMk/>
            <pc:sldMk cId="2672873510" sldId="273"/>
            <ac:spMk id="21" creationId="{2D11DB1E-B7AA-9D40-BDF4-DC739AFF705F}"/>
          </ac:spMkLst>
        </pc:spChg>
        <pc:spChg chg="add del mod">
          <ac:chgData name="Cui Dongqi" userId="c9403091f61c0fa8" providerId="LiveId" clId="{6B1F30E1-BA76-9849-9680-E95667B42781}" dt="2023-11-07T13:57:46.411" v="1376"/>
          <ac:spMkLst>
            <pc:docMk/>
            <pc:sldMk cId="2672873510" sldId="273"/>
            <ac:spMk id="22" creationId="{1F787789-EB17-4E4F-B19E-85C6C9A73184}"/>
          </ac:spMkLst>
        </pc:spChg>
        <pc:spChg chg="add del mod">
          <ac:chgData name="Cui Dongqi" userId="c9403091f61c0fa8" providerId="LiveId" clId="{6B1F30E1-BA76-9849-9680-E95667B42781}" dt="2023-11-07T13:57:46.411" v="1376"/>
          <ac:spMkLst>
            <pc:docMk/>
            <pc:sldMk cId="2672873510" sldId="273"/>
            <ac:spMk id="23" creationId="{C7565B89-6EE0-F846-8C46-0C30A76BA135}"/>
          </ac:spMkLst>
        </pc:spChg>
        <pc:spChg chg="add del mod">
          <ac:chgData name="Cui Dongqi" userId="c9403091f61c0fa8" providerId="LiveId" clId="{6B1F30E1-BA76-9849-9680-E95667B42781}" dt="2023-11-07T13:57:46.411" v="1376"/>
          <ac:spMkLst>
            <pc:docMk/>
            <pc:sldMk cId="2672873510" sldId="273"/>
            <ac:spMk id="24" creationId="{73AF7479-C045-FA40-AE45-04813D00CC49}"/>
          </ac:spMkLst>
        </pc:spChg>
        <pc:spChg chg="add del mod">
          <ac:chgData name="Cui Dongqi" userId="c9403091f61c0fa8" providerId="LiveId" clId="{6B1F30E1-BA76-9849-9680-E95667B42781}" dt="2023-11-07T13:57:46.411" v="1376"/>
          <ac:spMkLst>
            <pc:docMk/>
            <pc:sldMk cId="2672873510" sldId="273"/>
            <ac:spMk id="25" creationId="{E8A0E74F-F5FC-624F-BEA6-21D49A984FCA}"/>
          </ac:spMkLst>
        </pc:spChg>
        <pc:spChg chg="add del mod">
          <ac:chgData name="Cui Dongqi" userId="c9403091f61c0fa8" providerId="LiveId" clId="{6B1F30E1-BA76-9849-9680-E95667B42781}" dt="2023-11-07T13:57:46.411" v="1376"/>
          <ac:spMkLst>
            <pc:docMk/>
            <pc:sldMk cId="2672873510" sldId="273"/>
            <ac:spMk id="26" creationId="{B2870690-CED3-3A42-8C83-4E5A2E846AA1}"/>
          </ac:spMkLst>
        </pc:spChg>
        <pc:spChg chg="add del mod">
          <ac:chgData name="Cui Dongqi" userId="c9403091f61c0fa8" providerId="LiveId" clId="{6B1F30E1-BA76-9849-9680-E95667B42781}" dt="2023-11-07T13:57:46.411" v="1376"/>
          <ac:spMkLst>
            <pc:docMk/>
            <pc:sldMk cId="2672873510" sldId="273"/>
            <ac:spMk id="27" creationId="{E0AFFD3B-5631-FF4C-BAEC-A2A73BD884D9}"/>
          </ac:spMkLst>
        </pc:spChg>
        <pc:spChg chg="add del mod">
          <ac:chgData name="Cui Dongqi" userId="c9403091f61c0fa8" providerId="LiveId" clId="{6B1F30E1-BA76-9849-9680-E95667B42781}" dt="2023-11-07T13:57:46.411" v="1376"/>
          <ac:spMkLst>
            <pc:docMk/>
            <pc:sldMk cId="2672873510" sldId="273"/>
            <ac:spMk id="28" creationId="{0AD4AC69-FA40-9642-A50A-ABF7B8500331}"/>
          </ac:spMkLst>
        </pc:spChg>
        <pc:spChg chg="add del mod">
          <ac:chgData name="Cui Dongqi" userId="c9403091f61c0fa8" providerId="LiveId" clId="{6B1F30E1-BA76-9849-9680-E95667B42781}" dt="2023-11-07T13:57:46.411" v="1376"/>
          <ac:spMkLst>
            <pc:docMk/>
            <pc:sldMk cId="2672873510" sldId="273"/>
            <ac:spMk id="29" creationId="{2D706F9C-C158-604E-A2A1-490541A1A522}"/>
          </ac:spMkLst>
        </pc:spChg>
        <pc:spChg chg="add del mod">
          <ac:chgData name="Cui Dongqi" userId="c9403091f61c0fa8" providerId="LiveId" clId="{6B1F30E1-BA76-9849-9680-E95667B42781}" dt="2023-11-07T13:57:46.411" v="1376"/>
          <ac:spMkLst>
            <pc:docMk/>
            <pc:sldMk cId="2672873510" sldId="273"/>
            <ac:spMk id="30" creationId="{5E301993-65AE-B14F-84BF-FA9079F6CC96}"/>
          </ac:spMkLst>
        </pc:spChg>
        <pc:spChg chg="add mod">
          <ac:chgData name="Cui Dongqi" userId="c9403091f61c0fa8" providerId="LiveId" clId="{6B1F30E1-BA76-9849-9680-E95667B42781}" dt="2023-11-07T13:57:52.392" v="1379"/>
          <ac:spMkLst>
            <pc:docMk/>
            <pc:sldMk cId="2672873510" sldId="273"/>
            <ac:spMk id="33" creationId="{3B35D618-F757-064B-9967-DBEE545E6A1E}"/>
          </ac:spMkLst>
        </pc:spChg>
        <pc:spChg chg="add mod">
          <ac:chgData name="Cui Dongqi" userId="c9403091f61c0fa8" providerId="LiveId" clId="{6B1F30E1-BA76-9849-9680-E95667B42781}" dt="2023-11-07T13:57:52.392" v="1379"/>
          <ac:spMkLst>
            <pc:docMk/>
            <pc:sldMk cId="2672873510" sldId="273"/>
            <ac:spMk id="34" creationId="{6914BB99-A0D4-2841-A9FA-F864DD47B85E}"/>
          </ac:spMkLst>
        </pc:spChg>
        <pc:spChg chg="add mod">
          <ac:chgData name="Cui Dongqi" userId="c9403091f61c0fa8" providerId="LiveId" clId="{6B1F30E1-BA76-9849-9680-E95667B42781}" dt="2023-11-07T13:57:52.392" v="1379"/>
          <ac:spMkLst>
            <pc:docMk/>
            <pc:sldMk cId="2672873510" sldId="273"/>
            <ac:spMk id="35" creationId="{8F8CBCAB-ACCF-014A-82AE-6CE084018E46}"/>
          </ac:spMkLst>
        </pc:spChg>
        <pc:spChg chg="add mod">
          <ac:chgData name="Cui Dongqi" userId="c9403091f61c0fa8" providerId="LiveId" clId="{6B1F30E1-BA76-9849-9680-E95667B42781}" dt="2023-11-07T13:57:52.392" v="1379"/>
          <ac:spMkLst>
            <pc:docMk/>
            <pc:sldMk cId="2672873510" sldId="273"/>
            <ac:spMk id="36" creationId="{EC48B676-4F57-4242-8FDB-F9C689DAA523}"/>
          </ac:spMkLst>
        </pc:spChg>
        <pc:spChg chg="add mod">
          <ac:chgData name="Cui Dongqi" userId="c9403091f61c0fa8" providerId="LiveId" clId="{6B1F30E1-BA76-9849-9680-E95667B42781}" dt="2023-11-07T13:57:52.392" v="1379"/>
          <ac:spMkLst>
            <pc:docMk/>
            <pc:sldMk cId="2672873510" sldId="273"/>
            <ac:spMk id="37" creationId="{943967FF-A556-3344-A621-56F47D9923F0}"/>
          </ac:spMkLst>
        </pc:spChg>
        <pc:spChg chg="add mod">
          <ac:chgData name="Cui Dongqi" userId="c9403091f61c0fa8" providerId="LiveId" clId="{6B1F30E1-BA76-9849-9680-E95667B42781}" dt="2023-11-07T13:57:52.392" v="1379"/>
          <ac:spMkLst>
            <pc:docMk/>
            <pc:sldMk cId="2672873510" sldId="273"/>
            <ac:spMk id="38" creationId="{D01ADBA4-63C7-B24A-93DF-0741F0A94033}"/>
          </ac:spMkLst>
        </pc:spChg>
        <pc:spChg chg="add mod">
          <ac:chgData name="Cui Dongqi" userId="c9403091f61c0fa8" providerId="LiveId" clId="{6B1F30E1-BA76-9849-9680-E95667B42781}" dt="2023-11-07T13:57:52.392" v="1379"/>
          <ac:spMkLst>
            <pc:docMk/>
            <pc:sldMk cId="2672873510" sldId="273"/>
            <ac:spMk id="39" creationId="{A7EAF868-4716-054C-AB18-2968C64B72A3}"/>
          </ac:spMkLst>
        </pc:spChg>
        <pc:spChg chg="add mod">
          <ac:chgData name="Cui Dongqi" userId="c9403091f61c0fa8" providerId="LiveId" clId="{6B1F30E1-BA76-9849-9680-E95667B42781}" dt="2023-11-07T13:57:52.392" v="1379"/>
          <ac:spMkLst>
            <pc:docMk/>
            <pc:sldMk cId="2672873510" sldId="273"/>
            <ac:spMk id="40" creationId="{DB05A026-46CC-8941-BFAE-7ECB9F5D9DC2}"/>
          </ac:spMkLst>
        </pc:spChg>
        <pc:spChg chg="add mod">
          <ac:chgData name="Cui Dongqi" userId="c9403091f61c0fa8" providerId="LiveId" clId="{6B1F30E1-BA76-9849-9680-E95667B42781}" dt="2023-11-07T13:57:52.392" v="1379"/>
          <ac:spMkLst>
            <pc:docMk/>
            <pc:sldMk cId="2672873510" sldId="273"/>
            <ac:spMk id="41" creationId="{23B5E27B-FE68-6945-84F9-BAB6C7610294}"/>
          </ac:spMkLst>
        </pc:spChg>
        <pc:spChg chg="add mod">
          <ac:chgData name="Cui Dongqi" userId="c9403091f61c0fa8" providerId="LiveId" clId="{6B1F30E1-BA76-9849-9680-E95667B42781}" dt="2023-11-07T13:57:52.392" v="1379"/>
          <ac:spMkLst>
            <pc:docMk/>
            <pc:sldMk cId="2672873510" sldId="273"/>
            <ac:spMk id="42" creationId="{C6C3B2DA-E149-D443-827A-490F69D5075F}"/>
          </ac:spMkLst>
        </pc:spChg>
        <pc:spChg chg="add mod">
          <ac:chgData name="Cui Dongqi" userId="c9403091f61c0fa8" providerId="LiveId" clId="{6B1F30E1-BA76-9849-9680-E95667B42781}" dt="2023-11-07T13:57:52.392" v="1379"/>
          <ac:spMkLst>
            <pc:docMk/>
            <pc:sldMk cId="2672873510" sldId="273"/>
            <ac:spMk id="43" creationId="{4968D18A-9C86-F149-89FD-5809DDA036BD}"/>
          </ac:spMkLst>
        </pc:spChg>
        <pc:spChg chg="add mod">
          <ac:chgData name="Cui Dongqi" userId="c9403091f61c0fa8" providerId="LiveId" clId="{6B1F30E1-BA76-9849-9680-E95667B42781}" dt="2023-11-07T14:01:38.474" v="1521" actId="1076"/>
          <ac:spMkLst>
            <pc:docMk/>
            <pc:sldMk cId="2672873510" sldId="273"/>
            <ac:spMk id="44" creationId="{EFA13EE6-43C2-094A-8519-532263035239}"/>
          </ac:spMkLst>
        </pc:spChg>
        <pc:picChg chg="add del mod">
          <ac:chgData name="Cui Dongqi" userId="c9403091f61c0fa8" providerId="LiveId" clId="{6B1F30E1-BA76-9849-9680-E95667B42781}" dt="2023-11-07T13:57:37.193" v="1373"/>
          <ac:picMkLst>
            <pc:docMk/>
            <pc:sldMk cId="2672873510" sldId="273"/>
            <ac:picMk id="4" creationId="{BE10D346-6398-454A-AAC0-473D251B865C}"/>
          </ac:picMkLst>
        </pc:picChg>
        <pc:picChg chg="add del mod">
          <ac:chgData name="Cui Dongqi" userId="c9403091f61c0fa8" providerId="LiveId" clId="{6B1F30E1-BA76-9849-9680-E95667B42781}" dt="2023-11-07T13:57:37.193" v="1373"/>
          <ac:picMkLst>
            <pc:docMk/>
            <pc:sldMk cId="2672873510" sldId="273"/>
            <ac:picMk id="5" creationId="{AC4FDA84-B7EC-754B-92B1-F7F5A4CEBD6A}"/>
          </ac:picMkLst>
        </pc:picChg>
        <pc:picChg chg="add del mod">
          <ac:chgData name="Cui Dongqi" userId="c9403091f61c0fa8" providerId="LiveId" clId="{6B1F30E1-BA76-9849-9680-E95667B42781}" dt="2023-11-07T13:57:46.411" v="1376"/>
          <ac:picMkLst>
            <pc:docMk/>
            <pc:sldMk cId="2672873510" sldId="273"/>
            <ac:picMk id="18" creationId="{81550A57-37AF-AA42-9222-12AC491E6E3E}"/>
          </ac:picMkLst>
        </pc:picChg>
        <pc:picChg chg="add del mod">
          <ac:chgData name="Cui Dongqi" userId="c9403091f61c0fa8" providerId="LiveId" clId="{6B1F30E1-BA76-9849-9680-E95667B42781}" dt="2023-11-07T13:57:46.411" v="1376"/>
          <ac:picMkLst>
            <pc:docMk/>
            <pc:sldMk cId="2672873510" sldId="273"/>
            <ac:picMk id="19" creationId="{EA114187-18A0-4D4C-A96B-9FE968831CAE}"/>
          </ac:picMkLst>
        </pc:picChg>
        <pc:picChg chg="add mod">
          <ac:chgData name="Cui Dongqi" userId="c9403091f61c0fa8" providerId="LiveId" clId="{6B1F30E1-BA76-9849-9680-E95667B42781}" dt="2023-11-07T13:57:52.392" v="1379"/>
          <ac:picMkLst>
            <pc:docMk/>
            <pc:sldMk cId="2672873510" sldId="273"/>
            <ac:picMk id="31" creationId="{0A34DD33-BACF-F24B-95E1-1B63736FC216}"/>
          </ac:picMkLst>
        </pc:picChg>
        <pc:picChg chg="add mod">
          <ac:chgData name="Cui Dongqi" userId="c9403091f61c0fa8" providerId="LiveId" clId="{6B1F30E1-BA76-9849-9680-E95667B42781}" dt="2023-11-07T13:57:52.392" v="1379"/>
          <ac:picMkLst>
            <pc:docMk/>
            <pc:sldMk cId="2672873510" sldId="273"/>
            <ac:picMk id="32" creationId="{C132E976-68B6-1344-94F8-ADC8942525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2024/7/4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各位老师好，我是研二学生夏里宾，研究方向为区块链与应用密码学，今天的汇报主题为转博申请。</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717671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右图为</a:t>
            </a:r>
            <a:r>
              <a:rPr lang="zh-CN" altLang="en-US" sz="1200" dirty="0">
                <a:latin typeface="宋体" panose="02010600030101010101" pitchFamily="2" charset="-122"/>
                <a:ea typeface="宋体" panose="02010600030101010101" pitchFamily="2" charset="-122"/>
                <a:cs typeface="+mn-ea"/>
                <a:sym typeface="Arial" panose="020B0604020202020204" pitchFamily="34" charset="0"/>
              </a:rPr>
              <a:t>基于用户身份属性的去中心化访问控制系统</a:t>
            </a:r>
            <a:endParaRPr lang="en-US" altLang="zh-CN" sz="1200" dirty="0">
              <a:latin typeface="宋体" panose="02010600030101010101" pitchFamily="2" charset="-122"/>
              <a:ea typeface="宋体" panose="02010600030101010101" pitchFamily="2" charset="-122"/>
              <a:cs typeface="+mn-ea"/>
              <a:sym typeface="Arial" panose="020B0604020202020204" pitchFamily="34" charset="0"/>
            </a:endParaRPr>
          </a:p>
          <a:p>
            <a:r>
              <a:rPr lang="zh-CN" altLang="en-US" sz="1200" dirty="0">
                <a:latin typeface="宋体" panose="02010600030101010101" pitchFamily="2" charset="-122"/>
                <a:ea typeface="宋体" panose="02010600030101010101" pitchFamily="2" charset="-122"/>
                <a:cs typeface="+mn-ea"/>
                <a:sym typeface="Arial" panose="020B0604020202020204" pitchFamily="34" charset="0"/>
              </a:rPr>
              <a:t>其中用户的属性可以由身份签发方颁发的身份凭证来表示。</a:t>
            </a:r>
            <a:endParaRPr lang="en-US" altLang="zh-CN" sz="1200" dirty="0">
              <a:latin typeface="宋体" panose="02010600030101010101" pitchFamily="2" charset="-122"/>
              <a:ea typeface="宋体" panose="02010600030101010101" pitchFamily="2" charset="-122"/>
              <a:cs typeface="+mn-ea"/>
              <a:sym typeface="Arial" panose="020B0604020202020204" pitchFamily="34" charset="0"/>
            </a:endParaRPr>
          </a:p>
          <a:p>
            <a:r>
              <a:rPr lang="zh-CN" altLang="en-US" sz="1200" dirty="0">
                <a:latin typeface="宋体" panose="02010600030101010101" pitchFamily="2" charset="-122"/>
                <a:ea typeface="宋体" panose="02010600030101010101" pitchFamily="2" charset="-122"/>
                <a:cs typeface="+mn-ea"/>
                <a:sym typeface="Arial" panose="020B0604020202020204" pitchFamily="34" charset="0"/>
              </a:rPr>
              <a:t>服务提供方会为其提供的数据或服务设定访问控制策略。</a:t>
            </a:r>
            <a:endParaRPr lang="en-US" altLang="zh-CN" sz="1200" dirty="0">
              <a:latin typeface="宋体" panose="02010600030101010101" pitchFamily="2" charset="-122"/>
              <a:ea typeface="宋体" panose="02010600030101010101" pitchFamily="2" charset="-122"/>
              <a:cs typeface="+mn-ea"/>
              <a:sym typeface="Arial" panose="020B0604020202020204" pitchFamily="34" charset="0"/>
            </a:endParaRPr>
          </a:p>
          <a:p>
            <a:r>
              <a:rPr lang="zh-CN" altLang="en-US" sz="1200" dirty="0">
                <a:latin typeface="宋体" panose="02010600030101010101" pitchFamily="2" charset="-122"/>
                <a:ea typeface="宋体" panose="02010600030101010101" pitchFamily="2" charset="-122"/>
                <a:cs typeface="+mn-ea"/>
                <a:sym typeface="Arial" panose="020B0604020202020204" pitchFamily="34" charset="0"/>
              </a:rPr>
              <a:t>访问控制委员会能通过去中心化的方式对数据或服务进行访问控制。</a:t>
            </a:r>
            <a:endParaRPr lang="en-US" altLang="zh-CN" dirty="0"/>
          </a:p>
          <a:p>
            <a:endParaRPr lang="en-US" altLang="zh-CN" dirty="0"/>
          </a:p>
          <a:p>
            <a:r>
              <a:rPr lang="zh-CN" altLang="en-US" dirty="0"/>
              <a:t>其中</a:t>
            </a:r>
            <a:r>
              <a:rPr lang="en-US" altLang="zh-CN" dirty="0"/>
              <a:t>1</a:t>
            </a:r>
            <a:r>
              <a:rPr lang="zh-CN" altLang="en-US" dirty="0"/>
              <a:t>，</a:t>
            </a:r>
            <a:r>
              <a:rPr lang="en-US" altLang="zh-CN" dirty="0"/>
              <a:t>2</a:t>
            </a:r>
            <a:r>
              <a:rPr lang="zh-CN" altLang="en-US" dirty="0"/>
              <a:t>两步可以用王师兄的</a:t>
            </a:r>
            <a:r>
              <a:rPr lang="en-US" altLang="zh-CN" dirty="0"/>
              <a:t>Hades</a:t>
            </a:r>
            <a:r>
              <a:rPr lang="zh-CN" altLang="en-US" dirty="0"/>
              <a:t>实例化。</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639351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我设计的协议</a:t>
            </a:r>
            <a:r>
              <a:rPr lang="zh-CN" altLang="en-US" sz="1200" b="0" dirty="0">
                <a:latin typeface="宋体" panose="02010600030101010101" pitchFamily="2" charset="-122"/>
                <a:ea typeface="宋体" panose="02010600030101010101" pitchFamily="2" charset="-122"/>
                <a:cs typeface="+mn-ea"/>
              </a:rPr>
              <a:t>实现了身份，数据和访问控制策略的隐私，并实现公平的访问控制。</a:t>
            </a:r>
            <a:endParaRPr lang="en-US" altLang="zh-CN" b="0" dirty="0"/>
          </a:p>
          <a:p>
            <a:r>
              <a:rPr lang="zh-CN" altLang="en-US" dirty="0"/>
              <a:t>为了使该协议能高效安全地部署在实际应用中，协议中的密码学算法可以用国密算法实例化。</a:t>
            </a:r>
            <a:endParaRPr lang="en-US" altLang="zh-CN" dirty="0"/>
          </a:p>
          <a:p>
            <a:r>
              <a:rPr lang="zh-CN" altLang="en-US" dirty="0"/>
              <a:t>比如混淆电路中的加密算法（</a:t>
            </a:r>
            <a:r>
              <a:rPr lang="en-US" altLang="zh-CN" dirty="0"/>
              <a:t>SM1</a:t>
            </a:r>
            <a:r>
              <a:rPr lang="zh-CN" altLang="en-US" dirty="0"/>
              <a:t>），服务提供者数据的分组加密算法（</a:t>
            </a:r>
            <a:r>
              <a:rPr lang="en-US" altLang="zh-CN" dirty="0"/>
              <a:t>SM4</a:t>
            </a:r>
            <a:r>
              <a:rPr lang="zh-CN" altLang="en-US" dirty="0"/>
              <a:t>）。</a:t>
            </a:r>
            <a:endParaRPr lang="en-US" altLang="zh-CN" dirty="0"/>
          </a:p>
          <a:p>
            <a:r>
              <a:rPr lang="zh-CN" altLang="en-US" dirty="0"/>
              <a:t>一些较为先进的算法如零知识证明、秘密分享，国密算法还不支持但目前已经有很多其他高效的实现。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413971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接下来再介绍我的三篇论文工作，他们都是以项目任务为出发点。</a:t>
            </a:r>
            <a:endParaRPr lang="en-US" altLang="zh-CN" dirty="0"/>
          </a:p>
          <a:p>
            <a:r>
              <a:rPr lang="zh-CN" altLang="en-US" dirty="0"/>
              <a:t>非开源联盟链平台给出了基于身份的访问控制任务，我提出的去中心化访问控制系统解决了策略隐私和公平访问的问题。</a:t>
            </a:r>
            <a:endParaRPr lang="en-US" altLang="zh-CN" dirty="0"/>
          </a:p>
          <a:p>
            <a:r>
              <a:rPr lang="en-US" altLang="zh-CN" dirty="0"/>
              <a:t>DSL</a:t>
            </a:r>
            <a:r>
              <a:rPr lang="zh-CN" altLang="en-US" dirty="0"/>
              <a:t>项目给出了设计民生领域特定语言的任务，我提出的</a:t>
            </a:r>
            <a:r>
              <a:rPr lang="en-US" altLang="zh-CN" dirty="0"/>
              <a:t>CRYPTCODER</a:t>
            </a:r>
            <a:r>
              <a:rPr lang="zh-CN" altLang="en-US" dirty="0"/>
              <a:t>包含了可用于医疗健康的</a:t>
            </a:r>
            <a:r>
              <a:rPr lang="en-US" altLang="zh-CN" dirty="0"/>
              <a:t>CryptLang</a:t>
            </a:r>
            <a:r>
              <a:rPr lang="zh-CN" altLang="en-US" dirty="0"/>
              <a:t>语言和自动生成</a:t>
            </a:r>
            <a:r>
              <a:rPr lang="en-US" altLang="zh-CN" dirty="0"/>
              <a:t>Solidity</a:t>
            </a:r>
            <a:r>
              <a:rPr lang="zh-CN" altLang="en-US" dirty="0"/>
              <a:t>的编译器。</a:t>
            </a:r>
            <a:endParaRPr lang="en-US" altLang="zh-CN" dirty="0"/>
          </a:p>
          <a:p>
            <a:r>
              <a:rPr lang="en-US" altLang="zh-CN" dirty="0"/>
              <a:t>DIDAPPER</a:t>
            </a:r>
            <a:r>
              <a:rPr lang="zh-CN" altLang="en-US" dirty="0"/>
              <a:t>是一个匿名可追溯的去中心化身份系统，当时的以链治链项目也有这一任务需求。</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957765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接下来是读博规划</a:t>
            </a:r>
            <a:endParaRPr lang="en-US" altLang="zh-CN" dirty="0"/>
          </a:p>
          <a:p>
            <a:r>
              <a:rPr lang="zh-CN" altLang="en-US" dirty="0"/>
              <a:t>博三期间，我会继续完善访问控制系统的代码，将其部署至联盟链上，并提供可公开访问的前端界面。</a:t>
            </a:r>
            <a:endParaRPr lang="en-US" altLang="zh-CN" dirty="0"/>
          </a:p>
          <a:p>
            <a:r>
              <a:rPr lang="zh-CN" altLang="en-US" dirty="0"/>
              <a:t>接下来，我会设计数据密态计算模块，并将功能整合到大的前端界面中，如果做的比较好的话可以考虑发一篇</a:t>
            </a:r>
            <a:r>
              <a:rPr lang="en-US" altLang="zh-CN" dirty="0"/>
              <a:t>S&amp;P</a:t>
            </a:r>
            <a:r>
              <a:rPr lang="zh-CN" altLang="en-US" dirty="0"/>
              <a:t>的论文。</a:t>
            </a:r>
            <a:endParaRPr lang="en-US" altLang="zh-CN" dirty="0"/>
          </a:p>
          <a:p>
            <a:r>
              <a:rPr lang="zh-CN" altLang="en-US" dirty="0"/>
              <a:t>博四期间，我会数据要素项目中的隐私数据交易和应用示范，并考虑发一篇</a:t>
            </a:r>
            <a:r>
              <a:rPr lang="en-US" altLang="zh-CN" dirty="0"/>
              <a:t>CCS</a:t>
            </a:r>
            <a:r>
              <a:rPr lang="zh-CN" altLang="en-US" dirty="0"/>
              <a:t>的论文。</a:t>
            </a:r>
            <a:endParaRPr lang="en-US" altLang="zh-CN" dirty="0"/>
          </a:p>
          <a:p>
            <a:r>
              <a:rPr lang="zh-CN" altLang="en-US" dirty="0"/>
              <a:t>博五期间的主要工作是整理之前的项目和论文并将它们放在区块链数据主权的三层框架中。</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1089739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首先介绍博三期间的规划，我打算基于联盟链构建密态计算系统。</a:t>
            </a:r>
            <a:endParaRPr lang="en-US" altLang="zh-CN" dirty="0"/>
          </a:p>
          <a:p>
            <a:r>
              <a:rPr lang="zh-CN" altLang="en-US" dirty="0"/>
              <a:t>用户将数据以秘密分享的形式发送给各节点的上传模块，节点将数据按时间批次存储，并计算出所有批次的部分聚合结果，最后综合所有节点的部分聚合结果得到最终的密态计算结果。</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1307003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为了使该系统在实际部署中能高效运行，可以使用静默可验证证明和批处理技术提高计算效率，使用小空间素描和流存储方案减少联盟链节点存储空间。</a:t>
            </a:r>
            <a:endParaRPr lang="en-US" altLang="zh-CN" dirty="0"/>
          </a:p>
          <a:p>
            <a:r>
              <a:rPr lang="zh-CN" altLang="en-US" dirty="0"/>
              <a:t>基于本项目我打算写一篇论文，利用混淆电路设计能支持复杂密态计算的系统，引入去中心化身份实现抗女巫攻击，并能追溯恶意用户的身份信息。</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2613800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刚刚提到的密态计算技术不仅能用于联盟链，还能用于</a:t>
            </a:r>
            <a:r>
              <a:rPr lang="en-US" altLang="zh-CN" dirty="0" err="1"/>
              <a:t>ChatGPT</a:t>
            </a:r>
            <a:r>
              <a:rPr lang="zh-CN" altLang="en-US" dirty="0"/>
              <a:t>的隐私推断，即客户端不泄露输入数据，服务端不泄露模型信息，但双方能共同计算出推断结果。</a:t>
            </a:r>
            <a:endParaRPr lang="en-US" altLang="zh-CN" dirty="0"/>
          </a:p>
          <a:p>
            <a:r>
              <a:rPr lang="zh-CN" altLang="en-US" dirty="0"/>
              <a:t>具体实现是利用全同态加密和并行运算技术进行矩阵的密态计算，利用秘密分享和多项式拟合技术进行非线性函数的密态计算。</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3333805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现有方案主要面临两个缺陷，一是计算速度慢，通信开销大；二是不支持恶意用户的威胁模型。</a:t>
            </a:r>
            <a:endParaRPr lang="en-US" altLang="zh-CN" dirty="0"/>
          </a:p>
          <a:p>
            <a:r>
              <a:rPr lang="zh-CN" altLang="en-US" dirty="0"/>
              <a:t>对于第一个缺陷，可以使用混淆电路，并将线上计算的开销转移到预计算阶段。</a:t>
            </a:r>
            <a:endParaRPr lang="en-US" altLang="zh-CN" dirty="0"/>
          </a:p>
          <a:p>
            <a:r>
              <a:rPr lang="zh-CN" altLang="en-US" dirty="0"/>
              <a:t>对于第二个缺陷，可以使用消息验证码和零知识证明保证输入数据的正确性。</a:t>
            </a:r>
            <a:endParaRPr lang="en-US" altLang="zh-CN" dirty="0"/>
          </a:p>
          <a:p>
            <a:r>
              <a:rPr lang="en-US" altLang="zh-CN" dirty="0" err="1"/>
              <a:t>ChatGPT</a:t>
            </a:r>
            <a:r>
              <a:rPr lang="zh-CN" altLang="en-US" dirty="0"/>
              <a:t>安全是目前很火的方向，不论是申请项目还是发论文都相对更容易。</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89575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到了博四，我会做数据要素项目中的任务</a:t>
            </a:r>
            <a:r>
              <a:rPr lang="en-US" altLang="zh-CN" dirty="0"/>
              <a:t>2</a:t>
            </a:r>
            <a:r>
              <a:rPr lang="zh-CN" altLang="en-US" dirty="0"/>
              <a:t>，面向复杂多样化数据要素的流通交易规则研究。</a:t>
            </a:r>
            <a:endParaRPr lang="en-US" altLang="zh-CN" dirty="0"/>
          </a:p>
          <a:p>
            <a:r>
              <a:rPr lang="en-US" altLang="zh-CN" dirty="0"/>
              <a:t>https://datarade.ai/</a:t>
            </a:r>
          </a:p>
          <a:p>
            <a:r>
              <a:rPr lang="zh-CN" altLang="en-US" dirty="0"/>
              <a:t>资源化 </a:t>
            </a:r>
            <a:r>
              <a:rPr lang="en-US" altLang="zh-CN" dirty="0"/>
              <a:t>– NFT</a:t>
            </a:r>
          </a:p>
          <a:p>
            <a:r>
              <a:rPr lang="zh-CN" altLang="en-US" dirty="0"/>
              <a:t>量化 </a:t>
            </a:r>
            <a:r>
              <a:rPr lang="en-US" altLang="zh-CN" dirty="0"/>
              <a:t>– </a:t>
            </a:r>
            <a:r>
              <a:rPr lang="en-US" altLang="zh-CN" dirty="0" err="1"/>
              <a:t>Sharpely</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902814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对于该任务可以用现有的隐私数据交易系统，即零知识证明技术和智能合约实现公平、原子性的数据要素交易。</a:t>
            </a:r>
            <a:endParaRPr lang="en-US" altLang="zh-CN" dirty="0"/>
          </a:p>
          <a:p>
            <a:r>
              <a:rPr lang="zh-CN" altLang="en-US" dirty="0"/>
              <a:t>协议的具体实现步骤如图所示。</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12117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汇报将从以下四个方面展开，分别是现有工作，读博规划，个人优势和总结。</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641024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为了使该系统在实际部署中能高效运行，可以使用高效的加密算法并将加密过程并行化，也可以将多个交易的零知识证明打包验证。</a:t>
            </a:r>
            <a:endParaRPr lang="en-US" altLang="zh-CN" dirty="0"/>
          </a:p>
          <a:p>
            <a:r>
              <a:rPr lang="zh-CN" altLang="en-US" dirty="0"/>
              <a:t>为了展现该系统能够处理复杂多样的数据要素，我给出了两个应用示范，数据要素可以是训练好的模型参数也可以是数据库的查询结果。</a:t>
            </a:r>
            <a:endParaRPr lang="en-US" altLang="zh-CN" dirty="0"/>
          </a:p>
          <a:p>
            <a:r>
              <a:rPr lang="zh-CN" altLang="en-US" dirty="0"/>
              <a:t>我打算基于该系统发表一篇论文，利用</a:t>
            </a:r>
            <a:r>
              <a:rPr lang="en-US" altLang="zh-CN" dirty="0"/>
              <a:t>Groth16</a:t>
            </a:r>
            <a:r>
              <a:rPr lang="zh-CN" altLang="en-US" dirty="0"/>
              <a:t>关联证明以支持更复杂的交易规则。</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2386401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到了博</a:t>
            </a:r>
            <a:r>
              <a:rPr lang="en-US" altLang="zh-CN" dirty="0"/>
              <a:t>5</a:t>
            </a:r>
            <a:r>
              <a:rPr lang="zh-CN" altLang="en-US" dirty="0"/>
              <a:t>我会开始写毕业论文，我的毕业论文题目暂拟为基于区块链的数据主权关键技术研究。</a:t>
            </a:r>
            <a:endParaRPr lang="en-US" altLang="zh-CN" dirty="0"/>
          </a:p>
          <a:p>
            <a:r>
              <a:rPr lang="zh-CN" altLang="en-US" dirty="0"/>
              <a:t>其中数据主权包括区块链层，身份层，数据层和应用层。</a:t>
            </a:r>
            <a:endParaRPr lang="en-US" altLang="zh-CN" dirty="0"/>
          </a:p>
          <a:p>
            <a:r>
              <a:rPr lang="zh-CN" altLang="en-US" sz="1200" b="1" dirty="0">
                <a:latin typeface="宋体" panose="02010600030101010101" pitchFamily="2" charset="-122"/>
                <a:ea typeface="宋体" panose="02010600030101010101" pitchFamily="2" charset="-122"/>
                <a:cs typeface="+mn-ea"/>
              </a:rPr>
              <a:t>区块链层：</a:t>
            </a:r>
            <a:r>
              <a:rPr lang="zh-CN" altLang="en-US" sz="1200" dirty="0">
                <a:latin typeface="宋体" panose="02010600030101010101" pitchFamily="2" charset="-122"/>
                <a:ea typeface="宋体" panose="02010600030101010101" pitchFamily="2" charset="-122"/>
                <a:cs typeface="+mn-ea"/>
              </a:rPr>
              <a:t>提供去中心化、不可篡改和可编程特性。</a:t>
            </a:r>
            <a:endParaRPr lang="en-US" altLang="zh-CN" sz="1200" dirty="0">
              <a:latin typeface="宋体" panose="02010600030101010101" pitchFamily="2" charset="-122"/>
              <a:ea typeface="宋体" panose="02010600030101010101" pitchFamily="2" charset="-122"/>
              <a:cs typeface="+mn-ea"/>
            </a:endParaRPr>
          </a:p>
          <a:p>
            <a:r>
              <a:rPr lang="zh-CN" altLang="en-US" sz="1200" b="1" dirty="0">
                <a:latin typeface="宋体" panose="02010600030101010101" pitchFamily="2" charset="-122"/>
                <a:ea typeface="宋体" panose="02010600030101010101" pitchFamily="2" charset="-122"/>
                <a:cs typeface="+mn-ea"/>
              </a:rPr>
              <a:t>身份层：</a:t>
            </a:r>
            <a:r>
              <a:rPr lang="zh-CN" altLang="en-US" sz="1200" dirty="0">
                <a:latin typeface="宋体" panose="02010600030101010101" pitchFamily="2" charset="-122"/>
                <a:ea typeface="宋体" panose="02010600030101010101" pitchFamily="2" charset="-122"/>
                <a:cs typeface="+mn-ea"/>
              </a:rPr>
              <a:t>用于管理和验证用户身份，确保用户对数据的控制权。</a:t>
            </a:r>
            <a:endParaRPr lang="en-US" altLang="zh-CN" sz="1200" dirty="0">
              <a:latin typeface="宋体" panose="02010600030101010101" pitchFamily="2" charset="-122"/>
              <a:ea typeface="宋体" panose="02010600030101010101" pitchFamily="2"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宋体" panose="02010600030101010101" pitchFamily="2" charset="-122"/>
                <a:ea typeface="宋体" panose="02010600030101010101" pitchFamily="2" charset="-122"/>
                <a:cs typeface="+mn-ea"/>
              </a:rPr>
              <a:t>数据层：</a:t>
            </a:r>
            <a:r>
              <a:rPr lang="zh-CN" altLang="en-US" sz="1200" dirty="0">
                <a:latin typeface="宋体" panose="02010600030101010101" pitchFamily="2" charset="-122"/>
                <a:ea typeface="宋体" panose="02010600030101010101" pitchFamily="2" charset="-122"/>
                <a:cs typeface="+mn-ea"/>
              </a:rPr>
              <a:t>确保数据机密性、匿名性、策略机密性和公平访问。</a:t>
            </a:r>
            <a:endParaRPr lang="en-US" altLang="zh-CN" sz="1200" dirty="0">
              <a:latin typeface="宋体" panose="02010600030101010101" pitchFamily="2" charset="-122"/>
              <a:ea typeface="宋体" panose="02010600030101010101" pitchFamily="2"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宋体" panose="02010600030101010101" pitchFamily="2" charset="-122"/>
                <a:ea typeface="宋体" panose="02010600030101010101" pitchFamily="2" charset="-122"/>
                <a:cs typeface="+mn-ea"/>
              </a:rPr>
              <a:t>应用层：</a:t>
            </a:r>
            <a:r>
              <a:rPr lang="zh-CN" altLang="en-US" sz="1200" b="0" dirty="0">
                <a:latin typeface="宋体" panose="02010600030101010101" pitchFamily="2" charset="-122"/>
                <a:ea typeface="宋体" panose="02010600030101010101" pitchFamily="2" charset="-122"/>
                <a:cs typeface="+mn-ea"/>
              </a:rPr>
              <a:t>可以进行隐私计算和数据要素的隐私交易。</a:t>
            </a:r>
            <a:endParaRPr lang="en-US" altLang="zh-CN" sz="1200" b="0" dirty="0">
              <a:latin typeface="宋体" panose="02010600030101010101" pitchFamily="2" charset="-122"/>
              <a:ea typeface="宋体" panose="02010600030101010101" pitchFamily="2"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宋体" panose="02010600030101010101" pitchFamily="2" charset="-122"/>
                <a:ea typeface="宋体" panose="02010600030101010101" pitchFamily="2" charset="-122"/>
                <a:cs typeface="+mn-ea"/>
              </a:rPr>
              <a:t>领域特定语言：</a:t>
            </a:r>
            <a:r>
              <a:rPr lang="zh-CN" altLang="en-US" sz="1200" dirty="0">
                <a:latin typeface="宋体" panose="02010600030101010101" pitchFamily="2" charset="-122"/>
                <a:ea typeface="宋体" panose="02010600030101010101" pitchFamily="2" charset="-122"/>
                <a:cs typeface="+mn-ea"/>
              </a:rPr>
              <a:t>实现访问控制策略和隐私聚合函数的高效编写。</a:t>
            </a:r>
            <a:endParaRPr lang="en-US" altLang="zh-CN" sz="1200" dirty="0">
              <a:latin typeface="宋体" panose="02010600030101010101" pitchFamily="2" charset="-122"/>
              <a:ea typeface="宋体" panose="02010600030101010101" pitchFamily="2" charset="-122"/>
              <a:cs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宋体" panose="02010600030101010101" pitchFamily="2" charset="-122"/>
              <a:ea typeface="宋体" panose="02010600030101010101" pitchFamily="2" charset="-122"/>
              <a:cs typeface="+mn-ea"/>
            </a:endParaRP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941326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如果能够继续读博，我认为我有以下四点优势：</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881728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最后总结一下，我目前已经参与了两个项目工作，完成了三篇论文工作。</a:t>
            </a:r>
            <a:endParaRPr lang="en-US" altLang="zh-CN" dirty="0"/>
          </a:p>
          <a:p>
            <a:r>
              <a:rPr lang="zh-CN" altLang="en-US" dirty="0"/>
              <a:t>我计划在博三和博四深入研究和完善现有的项目。</a:t>
            </a:r>
            <a:endParaRPr lang="en-US" altLang="zh-CN" dirty="0"/>
          </a:p>
          <a:p>
            <a:r>
              <a:rPr lang="zh-CN" altLang="en-US" dirty="0"/>
              <a:t>我的个人优势包括大量的项目与论文工作经验，熟悉研一同学，有明确的读博规划。</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223924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我的汇报完毕，请各位老师批评指正。</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extLst>
      <p:ext uri="{BB962C8B-B14F-4D97-AF65-F5344CB8AC3E}">
        <p14:creationId xmlns:p14="http://schemas.microsoft.com/office/powerpoint/2010/main" val="294967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首先介绍现有工作，项目方面我负责</a:t>
            </a:r>
            <a:r>
              <a:rPr lang="zh-CN" altLang="zh-CN" sz="1200" b="0" dirty="0">
                <a:latin typeface="宋体" panose="02010600030101010101" pitchFamily="2" charset="-122"/>
                <a:ea typeface="宋体" panose="02010600030101010101" pitchFamily="2" charset="-122"/>
                <a:cs typeface="+mn-ea"/>
              </a:rPr>
              <a:t>双层一体安全高性能区块链智能合约语言关键技术研究</a:t>
            </a:r>
            <a:r>
              <a:rPr lang="zh-CN" altLang="en-US" sz="1200" b="0" dirty="0">
                <a:latin typeface="宋体" panose="02010600030101010101" pitchFamily="2" charset="-122"/>
                <a:ea typeface="宋体" panose="02010600030101010101" pitchFamily="2" charset="-122"/>
                <a:cs typeface="+mn-ea"/>
              </a:rPr>
              <a:t>任务一和任务二中的民生领域</a:t>
            </a:r>
            <a:r>
              <a:rPr lang="en-US" altLang="zh-CN" sz="1200" b="0" dirty="0">
                <a:latin typeface="宋体" panose="02010600030101010101" pitchFamily="2" charset="-122"/>
                <a:ea typeface="宋体" panose="02010600030101010101" pitchFamily="2" charset="-122"/>
                <a:cs typeface="+mn-ea"/>
              </a:rPr>
              <a:t>DSL</a:t>
            </a:r>
            <a:r>
              <a:rPr lang="zh-CN" altLang="en-US" sz="1200" b="0" dirty="0">
                <a:latin typeface="宋体" panose="02010600030101010101" pitchFamily="2" charset="-122"/>
                <a:ea typeface="宋体" panose="02010600030101010101" pitchFamily="2" charset="-122"/>
                <a:cs typeface="+mn-ea"/>
              </a:rPr>
              <a:t>设计，我还基于该语言投稿了专利。此外，我还负责非开源联盟链基础平台中面向联盟链的多维安全和隐私保护技术，已经完成了身份与数据安全隐私体系的设计。</a:t>
            </a:r>
            <a:endParaRPr lang="zh-CN" altLang="zh-CN" sz="1200" b="0" dirty="0">
              <a:latin typeface="宋体" panose="02010600030101010101" pitchFamily="2" charset="-122"/>
              <a:ea typeface="宋体" panose="02010600030101010101" pitchFamily="2" charset="-122"/>
              <a:cs typeface="+mn-ea"/>
            </a:endParaRPr>
          </a:p>
          <a:p>
            <a:r>
              <a:rPr lang="zh-CN" altLang="en-US" dirty="0"/>
              <a:t>论文方面，已发表两篇短文，一篇长文再投，论文的主题都是基于项目的任务需求。</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4018435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首先我来介绍第一个项目，在课题</a:t>
            </a:r>
            <a:r>
              <a:rPr lang="en-US" altLang="zh-CN" sz="1200" dirty="0"/>
              <a:t>5</a:t>
            </a:r>
            <a:r>
              <a:rPr lang="zh-CN" altLang="en-US" sz="1200" dirty="0"/>
              <a:t>中，我负责任务一和任务二的民生方面。在对民生领域的建模过程中，我发现民生领域中与区块链结合最紧密的应用为医疗健康，其涉及病人数据的共享与隐私计算。因此我对智能合约上最常用的隐私计算算法进行了建模，并设计了隐私计算</a:t>
            </a:r>
            <a:r>
              <a:rPr lang="en-US" altLang="zh-CN" sz="1200" dirty="0"/>
              <a:t>DSL—CryptLang</a:t>
            </a:r>
            <a:r>
              <a:rPr lang="zh-CN" altLang="en-US" sz="1200" dirty="0"/>
              <a:t>。在子任务二中，我设计了语言转译系统，实现从</a:t>
            </a:r>
            <a:r>
              <a:rPr lang="en-US" altLang="zh-CN" sz="1200" dirty="0"/>
              <a:t>CryptLang</a:t>
            </a:r>
            <a:r>
              <a:rPr lang="zh-CN" altLang="en-US" sz="1200" dirty="0"/>
              <a:t>到</a:t>
            </a:r>
            <a:r>
              <a:rPr lang="en-US" altLang="zh-CN" sz="1200" dirty="0"/>
              <a:t>Solidity</a:t>
            </a:r>
            <a:r>
              <a:rPr lang="zh-CN" altLang="en-US" sz="1200" dirty="0"/>
              <a:t>的自动化转译，生成的代码可以直接部署并在链上执行。针对</a:t>
            </a:r>
            <a:r>
              <a:rPr lang="en-US" altLang="zh-CN" sz="1200" dirty="0"/>
              <a:t>CryptLang</a:t>
            </a:r>
            <a:r>
              <a:rPr lang="zh-CN" altLang="en-US" sz="1200" dirty="0"/>
              <a:t>及其语言转译系统，我还发表了</a:t>
            </a:r>
            <a:r>
              <a:rPr lang="en-US" altLang="zh-CN" sz="1200" dirty="0"/>
              <a:t>B</a:t>
            </a:r>
            <a:r>
              <a:rPr lang="zh-CN" altLang="en-US" sz="1200" dirty="0"/>
              <a:t>类的论文，同时还申报了专利。</a:t>
            </a:r>
            <a:endParaRPr lang="en-US" altLang="zh-CN" sz="1200"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2577601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具体来看，我设计的领域模型打通了由最底层密码学接口到医疗领域隐私计算与授权访问所需的密码学任务。</a:t>
            </a:r>
            <a:endParaRPr lang="en-US" altLang="zh-CN" dirty="0"/>
          </a:p>
          <a:p>
            <a:r>
              <a:rPr lang="zh-CN" altLang="en-US" dirty="0"/>
              <a:t>其中承诺可以用于隐藏和绑定患者的医疗数据，签名可以用于对患者数据的访问控制（患者的签名相当于授权），零知识证明可以用于证明对患者数据的隐私计算结果的正确性。</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282555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根据构建的医疗领域模型，我设计了</a:t>
            </a:r>
            <a:r>
              <a:rPr lang="en-US" altLang="zh-CN" dirty="0"/>
              <a:t>CryptLang</a:t>
            </a:r>
            <a:r>
              <a:rPr lang="zh-CN" altLang="en-US"/>
              <a:t>语言并</a:t>
            </a:r>
            <a:r>
              <a:rPr lang="zh-CN" altLang="en-US" dirty="0"/>
              <a:t>使用</a:t>
            </a:r>
            <a:r>
              <a:rPr lang="en-US" altLang="zh-CN" dirty="0"/>
              <a:t>Antlr</a:t>
            </a:r>
            <a:r>
              <a:rPr lang="zh-CN" altLang="en-US" dirty="0"/>
              <a:t>进行具体的实现。</a:t>
            </a:r>
            <a:endParaRPr lang="en-US" altLang="zh-CN" dirty="0"/>
          </a:p>
          <a:p>
            <a:r>
              <a:rPr lang="zh-CN" altLang="en-US" dirty="0"/>
              <a:t>右图给出了</a:t>
            </a:r>
            <a:r>
              <a:rPr lang="en-US" altLang="zh-CN" dirty="0"/>
              <a:t>CryptLang</a:t>
            </a:r>
            <a:r>
              <a:rPr lang="zh-CN" altLang="en-US" dirty="0"/>
              <a:t>在患者数据授权访问上的使用实例，上方的</a:t>
            </a:r>
            <a:r>
              <a:rPr lang="en-US" altLang="zh-CN" dirty="0"/>
              <a:t>CryptLang</a:t>
            </a:r>
            <a:r>
              <a:rPr lang="zh-CN" altLang="en-US" dirty="0"/>
              <a:t>代码与下方的</a:t>
            </a:r>
            <a:r>
              <a:rPr lang="en-US" altLang="zh-CN" dirty="0"/>
              <a:t>Solidity</a:t>
            </a:r>
            <a:r>
              <a:rPr lang="zh-CN" altLang="en-US" dirty="0"/>
              <a:t>表示相同的语义。</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125189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为了使设计的</a:t>
            </a:r>
            <a:r>
              <a:rPr lang="en-US" altLang="zh-CN" dirty="0"/>
              <a:t>DSL</a:t>
            </a:r>
            <a:r>
              <a:rPr lang="zh-CN" altLang="en-US" dirty="0"/>
              <a:t>能够在链上运行，我还设计了从</a:t>
            </a:r>
            <a:r>
              <a:rPr lang="en-US" altLang="zh-CN" dirty="0"/>
              <a:t>CryptLang</a:t>
            </a:r>
            <a:r>
              <a:rPr lang="zh-CN" altLang="en-US" dirty="0"/>
              <a:t>到</a:t>
            </a:r>
            <a:r>
              <a:rPr lang="en-US" altLang="zh-CN" dirty="0"/>
              <a:t>Solidity</a:t>
            </a:r>
            <a:r>
              <a:rPr lang="zh-CN" altLang="en-US" dirty="0"/>
              <a:t>的自动转译系统。</a:t>
            </a:r>
            <a:endParaRPr lang="en-US" altLang="zh-CN" dirty="0"/>
          </a:p>
          <a:p>
            <a:r>
              <a:rPr lang="zh-CN" altLang="en-US" dirty="0"/>
              <a:t>具体实现步骤为：</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53749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a:t>
            </a:r>
            <a:r>
              <a:rPr lang="en-US" altLang="zh-CN" dirty="0"/>
              <a:t>CryptLang</a:t>
            </a:r>
            <a:r>
              <a:rPr lang="zh-CN" altLang="en-US" dirty="0"/>
              <a:t>以模块的形式整合到</a:t>
            </a:r>
            <a:r>
              <a:rPr lang="en-US" altLang="zh-CN" dirty="0"/>
              <a:t>BPMN</a:t>
            </a:r>
            <a:r>
              <a:rPr lang="zh-CN" altLang="en-US" dirty="0"/>
              <a:t>中，右图给出了民生</a:t>
            </a:r>
            <a:r>
              <a:rPr lang="en-US" altLang="zh-CN" dirty="0"/>
              <a:t>DSL</a:t>
            </a:r>
            <a:r>
              <a:rPr lang="zh-CN" altLang="en-US" dirty="0"/>
              <a:t>的具体应用示范，其中两个</a:t>
            </a:r>
            <a:r>
              <a:rPr lang="en-US" altLang="zh-CN" dirty="0"/>
              <a:t>Crypt</a:t>
            </a:r>
            <a:r>
              <a:rPr lang="zh-CN" altLang="en-US" dirty="0"/>
              <a:t>模块分别实现了患者数据的授权访问和隐私计算。</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86983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其次是第二个项目，我负责课题</a:t>
            </a:r>
            <a:r>
              <a:rPr lang="en-US" altLang="zh-CN" dirty="0"/>
              <a:t>3</a:t>
            </a:r>
            <a:r>
              <a:rPr lang="zh-CN" altLang="en-US" dirty="0"/>
              <a:t>中的面向联盟链的多维安全和隐私保护技术，目前已经设计了基于用户属性及场景的访问控制系统。</a:t>
            </a:r>
            <a:endParaRPr lang="en-US" altLang="zh-CN" dirty="0"/>
          </a:p>
          <a:p>
            <a:endParaRPr lang="en-US" altLang="zh-CN" dirty="0"/>
          </a:p>
          <a:p>
            <a:r>
              <a:rPr lang="zh-CN" altLang="en-US" dirty="0"/>
              <a:t>如果要考虑项目的整体架构的话，可以用子明设计的智能合约漏洞检测系统做集成，并对现有的态势感知系统做修改，监控交易与智能合约的执行情况，并利用机器学习进行异常行为的检测。</a:t>
            </a:r>
            <a:endParaRPr lang="en-US" altLang="zh-CN" dirty="0"/>
          </a:p>
          <a:p>
            <a:r>
              <a:rPr lang="zh-CN" altLang="en-US" dirty="0"/>
              <a:t>联盟链态势感知检测架构可以做成一个大页面，展示区块链网络层的各种数据，检测到网络异常或者合约漏洞会自动报错，并在网页上添加访问控制和密态计算模块。</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1175911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347D0DE1-DD13-4E78-962C-AFE52FC0E1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34" name="矩形 33">
            <a:extLst>
              <a:ext uri="{FF2B5EF4-FFF2-40B4-BE49-F238E27FC236}">
                <a16:creationId xmlns:a16="http://schemas.microsoft.com/office/drawing/2014/main" id="{F5872741-D199-45F9-B2DE-1576A44FFAF6}"/>
              </a:ext>
            </a:extLst>
          </p:cNvPr>
          <p:cNvSpPr/>
          <p:nvPr userDrawn="1"/>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8" name="组合 37">
            <a:extLst>
              <a:ext uri="{FF2B5EF4-FFF2-40B4-BE49-F238E27FC236}">
                <a16:creationId xmlns:a16="http://schemas.microsoft.com/office/drawing/2014/main" id="{3F1F53E5-65ED-49A9-99BA-055A3BEA7EE1}"/>
              </a:ext>
            </a:extLst>
          </p:cNvPr>
          <p:cNvGrpSpPr/>
          <p:nvPr userDrawn="1"/>
        </p:nvGrpSpPr>
        <p:grpSpPr>
          <a:xfrm>
            <a:off x="1531254" y="1245183"/>
            <a:ext cx="2136277" cy="157242"/>
            <a:chOff x="4616246" y="3878362"/>
            <a:chExt cx="5571416" cy="410087"/>
          </a:xfrm>
          <a:solidFill>
            <a:schemeClr val="tx1">
              <a:alpha val="80000"/>
            </a:schemeClr>
          </a:solidFill>
        </p:grpSpPr>
        <p:sp>
          <p:nvSpPr>
            <p:cNvPr id="39" name="Freeform 17">
              <a:extLst>
                <a:ext uri="{FF2B5EF4-FFF2-40B4-BE49-F238E27FC236}">
                  <a16:creationId xmlns:a16="http://schemas.microsoft.com/office/drawing/2014/main" id="{105B0B5E-B24B-4539-AA81-2D5A9E7AD7AF}"/>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18">
              <a:extLst>
                <a:ext uri="{FF2B5EF4-FFF2-40B4-BE49-F238E27FC236}">
                  <a16:creationId xmlns:a16="http://schemas.microsoft.com/office/drawing/2014/main" id="{D8E7E9DD-51C1-4545-826B-38110F0078B1}"/>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9">
              <a:extLst>
                <a:ext uri="{FF2B5EF4-FFF2-40B4-BE49-F238E27FC236}">
                  <a16:creationId xmlns:a16="http://schemas.microsoft.com/office/drawing/2014/main" id="{23E60733-B78E-4558-BBDA-24874FAA21B1}"/>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20">
              <a:extLst>
                <a:ext uri="{FF2B5EF4-FFF2-40B4-BE49-F238E27FC236}">
                  <a16:creationId xmlns:a16="http://schemas.microsoft.com/office/drawing/2014/main" id="{4DA788FC-EAFA-4943-85B8-07B0C44EB0C6}"/>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21">
              <a:extLst>
                <a:ext uri="{FF2B5EF4-FFF2-40B4-BE49-F238E27FC236}">
                  <a16:creationId xmlns:a16="http://schemas.microsoft.com/office/drawing/2014/main" id="{F6AB0593-92BF-45C6-A26F-FA797DAC3AF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22">
              <a:extLst>
                <a:ext uri="{FF2B5EF4-FFF2-40B4-BE49-F238E27FC236}">
                  <a16:creationId xmlns:a16="http://schemas.microsoft.com/office/drawing/2014/main" id="{35458C6F-27FF-48EB-8A6D-532E4F6389A4}"/>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23">
              <a:extLst>
                <a:ext uri="{FF2B5EF4-FFF2-40B4-BE49-F238E27FC236}">
                  <a16:creationId xmlns:a16="http://schemas.microsoft.com/office/drawing/2014/main" id="{4B376CAB-E890-4901-9986-E1FC10DFD2E3}"/>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5">
              <a:extLst>
                <a:ext uri="{FF2B5EF4-FFF2-40B4-BE49-F238E27FC236}">
                  <a16:creationId xmlns:a16="http://schemas.microsoft.com/office/drawing/2014/main" id="{A6BD6CA3-A295-401F-8ADA-120658704A69}"/>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7">
              <a:extLst>
                <a:ext uri="{FF2B5EF4-FFF2-40B4-BE49-F238E27FC236}">
                  <a16:creationId xmlns:a16="http://schemas.microsoft.com/office/drawing/2014/main" id="{C048F532-1C16-4A3D-911E-20AE3B2F04FA}"/>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9">
              <a:extLst>
                <a:ext uri="{FF2B5EF4-FFF2-40B4-BE49-F238E27FC236}">
                  <a16:creationId xmlns:a16="http://schemas.microsoft.com/office/drawing/2014/main" id="{4F809388-8B08-4975-A4BC-D18B8C02ECE6}"/>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0">
              <a:extLst>
                <a:ext uri="{FF2B5EF4-FFF2-40B4-BE49-F238E27FC236}">
                  <a16:creationId xmlns:a16="http://schemas.microsoft.com/office/drawing/2014/main" id="{FF3E4DC9-2FBF-4F76-A4BE-A0FF5C34D05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3" name="Freeform 31">
              <a:extLst>
                <a:ext uri="{FF2B5EF4-FFF2-40B4-BE49-F238E27FC236}">
                  <a16:creationId xmlns:a16="http://schemas.microsoft.com/office/drawing/2014/main" id="{5A23B69F-E03D-4572-9BBA-167EA4105A94}"/>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32">
              <a:extLst>
                <a:ext uri="{FF2B5EF4-FFF2-40B4-BE49-F238E27FC236}">
                  <a16:creationId xmlns:a16="http://schemas.microsoft.com/office/drawing/2014/main" id="{36EE8B09-E0BE-4FE7-8B72-CD05FDDACC9A}"/>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33">
              <a:extLst>
                <a:ext uri="{FF2B5EF4-FFF2-40B4-BE49-F238E27FC236}">
                  <a16:creationId xmlns:a16="http://schemas.microsoft.com/office/drawing/2014/main" id="{367292F1-F298-4653-807C-80C588D455E2}"/>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34">
              <a:extLst>
                <a:ext uri="{FF2B5EF4-FFF2-40B4-BE49-F238E27FC236}">
                  <a16:creationId xmlns:a16="http://schemas.microsoft.com/office/drawing/2014/main" id="{42A54C00-B8C7-4ABC-B28E-8C79007E471C}"/>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35">
              <a:extLst>
                <a:ext uri="{FF2B5EF4-FFF2-40B4-BE49-F238E27FC236}">
                  <a16:creationId xmlns:a16="http://schemas.microsoft.com/office/drawing/2014/main" id="{7A1A29D2-F983-4A01-9944-2A2B91FCCB79}"/>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58" name="组合 57">
            <a:extLst>
              <a:ext uri="{FF2B5EF4-FFF2-40B4-BE49-F238E27FC236}">
                <a16:creationId xmlns:a16="http://schemas.microsoft.com/office/drawing/2014/main" id="{32D4D6F7-22DF-48E6-B104-42C134DC1B72}"/>
              </a:ext>
            </a:extLst>
          </p:cNvPr>
          <p:cNvGrpSpPr/>
          <p:nvPr userDrawn="1"/>
        </p:nvGrpSpPr>
        <p:grpSpPr>
          <a:xfrm>
            <a:off x="1527568" y="543737"/>
            <a:ext cx="2144877" cy="612998"/>
            <a:chOff x="4606634" y="2048989"/>
            <a:chExt cx="5593843" cy="1598699"/>
          </a:xfrm>
          <a:solidFill>
            <a:schemeClr val="accent1">
              <a:alpha val="80000"/>
            </a:schemeClr>
          </a:solidFill>
        </p:grpSpPr>
        <p:sp>
          <p:nvSpPr>
            <p:cNvPr id="59" name="Freeform 9">
              <a:extLst>
                <a:ext uri="{FF2B5EF4-FFF2-40B4-BE49-F238E27FC236}">
                  <a16:creationId xmlns:a16="http://schemas.microsoft.com/office/drawing/2014/main" id="{E58E1F47-EFD6-4A06-9886-574F6E4401A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10">
              <a:extLst>
                <a:ext uri="{FF2B5EF4-FFF2-40B4-BE49-F238E27FC236}">
                  <a16:creationId xmlns:a16="http://schemas.microsoft.com/office/drawing/2014/main" id="{51B34E64-9237-46CD-86CC-7D6E4359B94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11">
              <a:extLst>
                <a:ext uri="{FF2B5EF4-FFF2-40B4-BE49-F238E27FC236}">
                  <a16:creationId xmlns:a16="http://schemas.microsoft.com/office/drawing/2014/main" id="{2A9ABD3C-384A-483F-89E4-BB129DA94572}"/>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12">
              <a:extLst>
                <a:ext uri="{FF2B5EF4-FFF2-40B4-BE49-F238E27FC236}">
                  <a16:creationId xmlns:a16="http://schemas.microsoft.com/office/drawing/2014/main" id="{5A92FC5F-83DF-4B60-AA53-01551C0078AF}"/>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13">
              <a:extLst>
                <a:ext uri="{FF2B5EF4-FFF2-40B4-BE49-F238E27FC236}">
                  <a16:creationId xmlns:a16="http://schemas.microsoft.com/office/drawing/2014/main" id="{1B889021-2161-4860-A841-C86B6F8A6847}"/>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14">
              <a:extLst>
                <a:ext uri="{FF2B5EF4-FFF2-40B4-BE49-F238E27FC236}">
                  <a16:creationId xmlns:a16="http://schemas.microsoft.com/office/drawing/2014/main" id="{F4550542-5962-4CA7-BE0F-762BEE6CC813}"/>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15">
              <a:extLst>
                <a:ext uri="{FF2B5EF4-FFF2-40B4-BE49-F238E27FC236}">
                  <a16:creationId xmlns:a16="http://schemas.microsoft.com/office/drawing/2014/main" id="{CED5C6E8-843B-483B-BB0F-8103C06E6041}"/>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16">
              <a:extLst>
                <a:ext uri="{FF2B5EF4-FFF2-40B4-BE49-F238E27FC236}">
                  <a16:creationId xmlns:a16="http://schemas.microsoft.com/office/drawing/2014/main" id="{13FDFBC5-1D3B-47C4-8A32-4B183A407EFA}"/>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24">
              <a:extLst>
                <a:ext uri="{FF2B5EF4-FFF2-40B4-BE49-F238E27FC236}">
                  <a16:creationId xmlns:a16="http://schemas.microsoft.com/office/drawing/2014/main" id="{F730D09A-2867-43C1-A92B-2B3839D91289}"/>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26">
              <a:extLst>
                <a:ext uri="{FF2B5EF4-FFF2-40B4-BE49-F238E27FC236}">
                  <a16:creationId xmlns:a16="http://schemas.microsoft.com/office/drawing/2014/main" id="{04D3810E-2BC7-484C-97F7-37AE75773740}"/>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Freeform 28">
              <a:extLst>
                <a:ext uri="{FF2B5EF4-FFF2-40B4-BE49-F238E27FC236}">
                  <a16:creationId xmlns:a16="http://schemas.microsoft.com/office/drawing/2014/main" id="{4EFE438D-85A2-4656-9428-C3F527189450}"/>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0" name="Freeform 36">
              <a:extLst>
                <a:ext uri="{FF2B5EF4-FFF2-40B4-BE49-F238E27FC236}">
                  <a16:creationId xmlns:a16="http://schemas.microsoft.com/office/drawing/2014/main" id="{80795A51-9993-4D23-9579-DD73A7C3E9D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71" name="组合 70">
            <a:extLst>
              <a:ext uri="{FF2B5EF4-FFF2-40B4-BE49-F238E27FC236}">
                <a16:creationId xmlns:a16="http://schemas.microsoft.com/office/drawing/2014/main" id="{454CD8F0-9C24-498A-BD98-83C4B86E571D}"/>
              </a:ext>
            </a:extLst>
          </p:cNvPr>
          <p:cNvGrpSpPr/>
          <p:nvPr userDrawn="1"/>
        </p:nvGrpSpPr>
        <p:grpSpPr>
          <a:xfrm>
            <a:off x="415207" y="476064"/>
            <a:ext cx="960649" cy="958410"/>
            <a:chOff x="2105799" y="20055838"/>
            <a:chExt cx="6748090" cy="6732363"/>
          </a:xfrm>
          <a:solidFill>
            <a:schemeClr val="accent1">
              <a:alpha val="80000"/>
            </a:schemeClr>
          </a:solidFill>
        </p:grpSpPr>
        <p:sp>
          <p:nvSpPr>
            <p:cNvPr id="72" name="Freeform 8">
              <a:extLst>
                <a:ext uri="{FF2B5EF4-FFF2-40B4-BE49-F238E27FC236}">
                  <a16:creationId xmlns:a16="http://schemas.microsoft.com/office/drawing/2014/main" id="{AEB7AA90-B031-45BD-8A13-93EF04BF5E6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3" name="Freeform 42">
              <a:extLst>
                <a:ext uri="{FF2B5EF4-FFF2-40B4-BE49-F238E27FC236}">
                  <a16:creationId xmlns:a16="http://schemas.microsoft.com/office/drawing/2014/main" id="{5D39B6EF-CA5F-4CED-A880-1446FEE620A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4" name="Freeform 43">
              <a:extLst>
                <a:ext uri="{FF2B5EF4-FFF2-40B4-BE49-F238E27FC236}">
                  <a16:creationId xmlns:a16="http://schemas.microsoft.com/office/drawing/2014/main" id="{BBE17D8E-9411-4327-91CE-5FDA6E4B8984}"/>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5" name="Freeform 44">
              <a:extLst>
                <a:ext uri="{FF2B5EF4-FFF2-40B4-BE49-F238E27FC236}">
                  <a16:creationId xmlns:a16="http://schemas.microsoft.com/office/drawing/2014/main" id="{A38BB46B-98FB-45AF-9BF5-63917EC17E3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6" name="Freeform 45">
              <a:extLst>
                <a:ext uri="{FF2B5EF4-FFF2-40B4-BE49-F238E27FC236}">
                  <a16:creationId xmlns:a16="http://schemas.microsoft.com/office/drawing/2014/main" id="{91078DAE-F9E3-4EED-BFD9-D41174331B83}"/>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7" name="Freeform 46">
              <a:extLst>
                <a:ext uri="{FF2B5EF4-FFF2-40B4-BE49-F238E27FC236}">
                  <a16:creationId xmlns:a16="http://schemas.microsoft.com/office/drawing/2014/main" id="{F337129D-35E8-4ECA-AC68-D3563FFC523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8" name="Freeform 47">
              <a:extLst>
                <a:ext uri="{FF2B5EF4-FFF2-40B4-BE49-F238E27FC236}">
                  <a16:creationId xmlns:a16="http://schemas.microsoft.com/office/drawing/2014/main" id="{7E9379F6-F560-4F19-90FF-6185C40F6403}"/>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9" name="Freeform 48">
              <a:extLst>
                <a:ext uri="{FF2B5EF4-FFF2-40B4-BE49-F238E27FC236}">
                  <a16:creationId xmlns:a16="http://schemas.microsoft.com/office/drawing/2014/main" id="{356B8601-ECFB-44EF-BB67-5C927C34BC1C}"/>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0" name="Freeform 49">
              <a:extLst>
                <a:ext uri="{FF2B5EF4-FFF2-40B4-BE49-F238E27FC236}">
                  <a16:creationId xmlns:a16="http://schemas.microsoft.com/office/drawing/2014/main" id="{9F29407E-ED15-46F0-9BEF-8310F651521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1" name="Freeform 50">
              <a:extLst>
                <a:ext uri="{FF2B5EF4-FFF2-40B4-BE49-F238E27FC236}">
                  <a16:creationId xmlns:a16="http://schemas.microsoft.com/office/drawing/2014/main" id="{AE26B235-1680-433B-A421-CE9AA0FC1D34}"/>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2" name="Freeform 51">
              <a:extLst>
                <a:ext uri="{FF2B5EF4-FFF2-40B4-BE49-F238E27FC236}">
                  <a16:creationId xmlns:a16="http://schemas.microsoft.com/office/drawing/2014/main" id="{3C4DF71D-4D29-4B84-87EB-DF36B79B170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3" name="Freeform 52">
              <a:extLst>
                <a:ext uri="{FF2B5EF4-FFF2-40B4-BE49-F238E27FC236}">
                  <a16:creationId xmlns:a16="http://schemas.microsoft.com/office/drawing/2014/main" id="{6DAB4FC7-1841-4CA7-AD8F-1C32F2DFBC7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4" name="Freeform 53">
              <a:extLst>
                <a:ext uri="{FF2B5EF4-FFF2-40B4-BE49-F238E27FC236}">
                  <a16:creationId xmlns:a16="http://schemas.microsoft.com/office/drawing/2014/main" id="{3F7848A6-FBE9-430D-A088-53527656467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5" name="Freeform 54">
              <a:extLst>
                <a:ext uri="{FF2B5EF4-FFF2-40B4-BE49-F238E27FC236}">
                  <a16:creationId xmlns:a16="http://schemas.microsoft.com/office/drawing/2014/main" id="{FB716B5C-7FD0-4F1E-BE4F-BB4959A644CC}"/>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6" name="Freeform 55">
              <a:extLst>
                <a:ext uri="{FF2B5EF4-FFF2-40B4-BE49-F238E27FC236}">
                  <a16:creationId xmlns:a16="http://schemas.microsoft.com/office/drawing/2014/main" id="{EC82785A-2C58-46A0-A244-E8E2731D08A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7" name="Freeform 56">
              <a:extLst>
                <a:ext uri="{FF2B5EF4-FFF2-40B4-BE49-F238E27FC236}">
                  <a16:creationId xmlns:a16="http://schemas.microsoft.com/office/drawing/2014/main" id="{58ED88EB-2115-41CF-83B9-DCBBD425CAA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8" name="Freeform 57">
              <a:extLst>
                <a:ext uri="{FF2B5EF4-FFF2-40B4-BE49-F238E27FC236}">
                  <a16:creationId xmlns:a16="http://schemas.microsoft.com/office/drawing/2014/main" id="{68A3C123-5B83-4A19-9F72-6B4D348D6CB8}"/>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89" name="Freeform 58">
              <a:extLst>
                <a:ext uri="{FF2B5EF4-FFF2-40B4-BE49-F238E27FC236}">
                  <a16:creationId xmlns:a16="http://schemas.microsoft.com/office/drawing/2014/main" id="{B98C3920-15CC-4726-A0CD-30131F6FB6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0" name="Freeform 59">
              <a:extLst>
                <a:ext uri="{FF2B5EF4-FFF2-40B4-BE49-F238E27FC236}">
                  <a16:creationId xmlns:a16="http://schemas.microsoft.com/office/drawing/2014/main" id="{276D601C-5AF5-4ED9-AF28-1A97D6555D61}"/>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1" name="Freeform 60">
              <a:extLst>
                <a:ext uri="{FF2B5EF4-FFF2-40B4-BE49-F238E27FC236}">
                  <a16:creationId xmlns:a16="http://schemas.microsoft.com/office/drawing/2014/main" id="{58EC9573-DBC6-4272-8B07-923ED58E3E9E}"/>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2" name="Freeform 61">
              <a:extLst>
                <a:ext uri="{FF2B5EF4-FFF2-40B4-BE49-F238E27FC236}">
                  <a16:creationId xmlns:a16="http://schemas.microsoft.com/office/drawing/2014/main" id="{D63C3425-1105-4ECD-A230-3701112D3CB0}"/>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3" name="Freeform 62">
              <a:extLst>
                <a:ext uri="{FF2B5EF4-FFF2-40B4-BE49-F238E27FC236}">
                  <a16:creationId xmlns:a16="http://schemas.microsoft.com/office/drawing/2014/main" id="{B491327B-63E3-4AE1-8EB7-772151114D5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94" name="Freeform 71">
              <a:extLst>
                <a:ext uri="{FF2B5EF4-FFF2-40B4-BE49-F238E27FC236}">
                  <a16:creationId xmlns:a16="http://schemas.microsoft.com/office/drawing/2014/main" id="{63B6B925-09F9-4F07-B7DC-E8E3AFD71A6B}"/>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2" name="文本占位符 11">
            <a:extLst>
              <a:ext uri="{FF2B5EF4-FFF2-40B4-BE49-F238E27FC236}">
                <a16:creationId xmlns:a16="http://schemas.microsoft.com/office/drawing/2014/main" id="{3FCAFB10-04F2-4DC2-913A-C5F1509F0836}"/>
              </a:ext>
            </a:extLst>
          </p:cNvPr>
          <p:cNvSpPr>
            <a:spLocks noGrp="1"/>
          </p:cNvSpPr>
          <p:nvPr>
            <p:ph type="body" sz="quarter" idx="10" hasCustomPrompt="1"/>
          </p:nvPr>
        </p:nvSpPr>
        <p:spPr>
          <a:xfrm>
            <a:off x="1524000" y="2470590"/>
            <a:ext cx="9144000" cy="958410"/>
          </a:xfrm>
        </p:spPr>
        <p:txBody>
          <a:bodyPr>
            <a:normAutofit/>
          </a:bodyPr>
          <a:lstStyle>
            <a:lvl1pPr marL="0" indent="0" algn="ctr">
              <a:lnSpc>
                <a:spcPct val="100000"/>
              </a:lnSpc>
              <a:spcBef>
                <a:spcPts val="0"/>
              </a:spcBef>
              <a:buNone/>
              <a:defRPr sz="6000">
                <a:solidFill>
                  <a:srgbClr val="9A0001"/>
                </a:solidFill>
                <a:latin typeface="华文行楷" panose="02010800040101010101" pitchFamily="2" charset="-122"/>
                <a:ea typeface="华文行楷" panose="02010800040101010101" pitchFamily="2" charset="-122"/>
              </a:defRPr>
            </a:lvl1pPr>
          </a:lstStyle>
          <a:p>
            <a:pPr lvl="0"/>
            <a:r>
              <a:rPr lang="zh-CN" altLang="en-US" dirty="0"/>
              <a:t>标题</a:t>
            </a:r>
          </a:p>
        </p:txBody>
      </p:sp>
      <p:sp>
        <p:nvSpPr>
          <p:cNvPr id="97" name="文本占位符 11">
            <a:extLst>
              <a:ext uri="{FF2B5EF4-FFF2-40B4-BE49-F238E27FC236}">
                <a16:creationId xmlns:a16="http://schemas.microsoft.com/office/drawing/2014/main" id="{E738058B-1D59-4F65-8AB8-2C8701F8BEF7}"/>
              </a:ext>
            </a:extLst>
          </p:cNvPr>
          <p:cNvSpPr>
            <a:spLocks noGrp="1"/>
          </p:cNvSpPr>
          <p:nvPr>
            <p:ph type="body" sz="quarter" idx="11" hasCustomPrompt="1"/>
          </p:nvPr>
        </p:nvSpPr>
        <p:spPr>
          <a:xfrm>
            <a:off x="1524000" y="3777292"/>
            <a:ext cx="9144000" cy="1247713"/>
          </a:xfrm>
        </p:spPr>
        <p:txBody>
          <a:bodyPr>
            <a:noAutofit/>
          </a:bodyPr>
          <a:lstStyle>
            <a:lvl1pPr marL="0" indent="0" algn="ctr">
              <a:lnSpc>
                <a:spcPct val="100000"/>
              </a:lnSpc>
              <a:spcBef>
                <a:spcPts val="0"/>
              </a:spcBef>
              <a:buNone/>
              <a:defRPr sz="3600">
                <a:solidFill>
                  <a:schemeClr val="tx1"/>
                </a:solidFill>
                <a:latin typeface="隶书" panose="02010509060101010101" pitchFamily="49" charset="-122"/>
                <a:ea typeface="隶书" panose="02010509060101010101" pitchFamily="49" charset="-122"/>
              </a:defRPr>
            </a:lvl1pPr>
          </a:lstStyle>
          <a:p>
            <a:pPr lvl="0"/>
            <a:r>
              <a:rPr lang="zh-CN" altLang="en-US" dirty="0"/>
              <a:t>报告人</a:t>
            </a:r>
            <a:endParaRPr lang="en-US" altLang="zh-CN" dirty="0"/>
          </a:p>
          <a:p>
            <a:pPr lvl="0"/>
            <a:r>
              <a:rPr lang="zh-CN" altLang="en-US" dirty="0"/>
              <a:t>时间</a:t>
            </a:r>
          </a:p>
        </p:txBody>
      </p:sp>
    </p:spTree>
    <p:extLst>
      <p:ext uri="{BB962C8B-B14F-4D97-AF65-F5344CB8AC3E}">
        <p14:creationId xmlns:p14="http://schemas.microsoft.com/office/powerpoint/2010/main" val="71734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内容页-标题&amp;副标题">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5" name="矩形 64">
            <a:extLst>
              <a:ext uri="{FF2B5EF4-FFF2-40B4-BE49-F238E27FC236}">
                <a16:creationId xmlns:a16="http://schemas.microsoft.com/office/drawing/2014/main" id="{C363F3EF-D8B2-4D31-87C5-83F1E50FE8AA}"/>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5339B1CD-F251-48FB-8A3E-91481C29C2F2}"/>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7" name="文本框 66">
            <a:extLst>
              <a:ext uri="{FF2B5EF4-FFF2-40B4-BE49-F238E27FC236}">
                <a16:creationId xmlns:a16="http://schemas.microsoft.com/office/drawing/2014/main" id="{FF8D8E55-568C-48FC-9FB2-F318C0A77548}"/>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76293978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41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结束语">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C6A731B-AE00-431E-8C12-EE0FC62145D3}"/>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DEAF01E-D256-495F-8D50-5734BF533685}"/>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5" name="文本框 4">
            <a:extLst>
              <a:ext uri="{FF2B5EF4-FFF2-40B4-BE49-F238E27FC236}">
                <a16:creationId xmlns:a16="http://schemas.microsoft.com/office/drawing/2014/main" id="{9CEC7338-012A-40F4-BC98-031754D459AE}"/>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 name="文本框 5">
            <a:extLst>
              <a:ext uri="{FF2B5EF4-FFF2-40B4-BE49-F238E27FC236}">
                <a16:creationId xmlns:a16="http://schemas.microsoft.com/office/drawing/2014/main" id="{AD030334-F149-44CA-A394-C81A15362436}"/>
              </a:ext>
            </a:extLst>
          </p:cNvPr>
          <p:cNvSpPr txBox="1"/>
          <p:nvPr userDrawn="1"/>
        </p:nvSpPr>
        <p:spPr>
          <a:xfrm>
            <a:off x="3876675" y="2694061"/>
            <a:ext cx="3497327" cy="923330"/>
          </a:xfrm>
          <a:prstGeom prst="rect">
            <a:avLst/>
          </a:prstGeom>
          <a:noFill/>
        </p:spPr>
        <p:txBody>
          <a:bodyPr wrap="square" rtlCol="0">
            <a:spAutoFit/>
          </a:bodyPr>
          <a:lstStyle/>
          <a:p>
            <a:pPr algn="dist"/>
            <a:r>
              <a:rPr lang="zh-CN" altLang="en-US" sz="5400" dirty="0">
                <a:latin typeface="华文行楷" panose="02010800040101010101" pitchFamily="2" charset="-122"/>
                <a:ea typeface="华文行楷" panose="02010800040101010101" pitchFamily="2" charset="-122"/>
                <a:cs typeface="+mn-ea"/>
                <a:sym typeface="Arial" panose="020B0604020202020204" pitchFamily="34" charset="0"/>
              </a:rPr>
              <a:t>感谢倾听</a:t>
            </a:r>
          </a:p>
        </p:txBody>
      </p:sp>
      <p:grpSp>
        <p:nvGrpSpPr>
          <p:cNvPr id="7" name="组合 6">
            <a:extLst>
              <a:ext uri="{FF2B5EF4-FFF2-40B4-BE49-F238E27FC236}">
                <a16:creationId xmlns:a16="http://schemas.microsoft.com/office/drawing/2014/main" id="{C66527A3-359F-4FDF-BEE6-B2D870DFB3DD}"/>
              </a:ext>
            </a:extLst>
          </p:cNvPr>
          <p:cNvGrpSpPr/>
          <p:nvPr userDrawn="1"/>
        </p:nvGrpSpPr>
        <p:grpSpPr>
          <a:xfrm>
            <a:off x="3606675" y="2424061"/>
            <a:ext cx="540000" cy="540000"/>
            <a:chOff x="5000625" y="2495550"/>
            <a:chExt cx="540000" cy="540000"/>
          </a:xfrm>
        </p:grpSpPr>
        <p:sp>
          <p:nvSpPr>
            <p:cNvPr id="8" name="矩形 7">
              <a:extLst>
                <a:ext uri="{FF2B5EF4-FFF2-40B4-BE49-F238E27FC236}">
                  <a16:creationId xmlns:a16="http://schemas.microsoft.com/office/drawing/2014/main" id="{E92DB885-D361-48A8-9C5B-DA130C8FA0AE}"/>
                </a:ext>
              </a:extLst>
            </p:cNvPr>
            <p:cNvSpPr/>
            <p:nvPr/>
          </p:nvSpPr>
          <p:spPr>
            <a:xfrm>
              <a:off x="5000625" y="2495550"/>
              <a:ext cx="936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A3EF2CD-40D0-4F8B-9358-B55736A2DEF2}"/>
                </a:ext>
              </a:extLst>
            </p:cNvPr>
            <p:cNvSpPr/>
            <p:nvPr/>
          </p:nvSpPr>
          <p:spPr>
            <a:xfrm rot="5400000">
              <a:off x="5223825" y="2272350"/>
              <a:ext cx="936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B873C2E-E0C6-4E75-BFAF-D5EA399C62BD}"/>
              </a:ext>
            </a:extLst>
          </p:cNvPr>
          <p:cNvGrpSpPr/>
          <p:nvPr userDrawn="1"/>
        </p:nvGrpSpPr>
        <p:grpSpPr>
          <a:xfrm>
            <a:off x="7099239" y="3342628"/>
            <a:ext cx="549525" cy="549525"/>
            <a:chOff x="6305550" y="3087468"/>
            <a:chExt cx="549525" cy="549525"/>
          </a:xfrm>
        </p:grpSpPr>
        <p:sp>
          <p:nvSpPr>
            <p:cNvPr id="11" name="矩形 10">
              <a:extLst>
                <a:ext uri="{FF2B5EF4-FFF2-40B4-BE49-F238E27FC236}">
                  <a16:creationId xmlns:a16="http://schemas.microsoft.com/office/drawing/2014/main" id="{96172BC9-49D4-413E-9188-81352BC1AB40}"/>
                </a:ext>
              </a:extLst>
            </p:cNvPr>
            <p:cNvSpPr/>
            <p:nvPr/>
          </p:nvSpPr>
          <p:spPr>
            <a:xfrm rot="10800000">
              <a:off x="6761475" y="3087468"/>
              <a:ext cx="936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1599A47-716E-42A8-A9F7-735D0B529691}"/>
                </a:ext>
              </a:extLst>
            </p:cNvPr>
            <p:cNvSpPr/>
            <p:nvPr/>
          </p:nvSpPr>
          <p:spPr>
            <a:xfrm rot="16200000">
              <a:off x="6528750" y="3320193"/>
              <a:ext cx="93600" cy="54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4C4FF322-69F3-4D7A-81B1-B70214FB7E3B}"/>
              </a:ext>
            </a:extLst>
          </p:cNvPr>
          <p:cNvGrpSpPr/>
          <p:nvPr userDrawn="1"/>
        </p:nvGrpSpPr>
        <p:grpSpPr>
          <a:xfrm>
            <a:off x="295275" y="356145"/>
            <a:ext cx="3125465" cy="878966"/>
            <a:chOff x="966560" y="2839020"/>
            <a:chExt cx="4195749" cy="1179959"/>
          </a:xfrm>
        </p:grpSpPr>
        <p:sp>
          <p:nvSpPr>
            <p:cNvPr id="14" name="íṣļîďê">
              <a:extLst>
                <a:ext uri="{FF2B5EF4-FFF2-40B4-BE49-F238E27FC236}">
                  <a16:creationId xmlns:a16="http://schemas.microsoft.com/office/drawing/2014/main" id="{84B413D7-B5AA-4CC4-947F-52504345135E}"/>
                </a:ext>
              </a:extLst>
            </p:cNvPr>
            <p:cNvSpPr/>
            <p:nvPr/>
          </p:nvSpPr>
          <p:spPr>
            <a:xfrm>
              <a:off x="966560" y="2839020"/>
              <a:ext cx="1179352" cy="1179959"/>
            </a:xfrm>
            <a:custGeom>
              <a:avLst/>
              <a:gdLst>
                <a:gd name="connsiteX0" fmla="*/ 807720 w 1849755"/>
                <a:gd name="connsiteY0" fmla="*/ 1710690 h 1850707"/>
                <a:gd name="connsiteX1" fmla="*/ 789622 w 1849755"/>
                <a:gd name="connsiteY1" fmla="*/ 1733550 h 1850707"/>
                <a:gd name="connsiteX2" fmla="*/ 791527 w 1849755"/>
                <a:gd name="connsiteY2" fmla="*/ 1747837 h 1850707"/>
                <a:gd name="connsiteX3" fmla="*/ 812482 w 1849755"/>
                <a:gd name="connsiteY3" fmla="*/ 1763077 h 1850707"/>
                <a:gd name="connsiteX4" fmla="*/ 829627 w 1849755"/>
                <a:gd name="connsiteY4" fmla="*/ 1759267 h 1850707"/>
                <a:gd name="connsiteX5" fmla="*/ 838200 w 1849755"/>
                <a:gd name="connsiteY5" fmla="*/ 1744027 h 1850707"/>
                <a:gd name="connsiteX6" fmla="*/ 827722 w 1849755"/>
                <a:gd name="connsiteY6" fmla="*/ 1722120 h 1850707"/>
                <a:gd name="connsiteX7" fmla="*/ 810577 w 1849755"/>
                <a:gd name="connsiteY7" fmla="*/ 1711642 h 1850707"/>
                <a:gd name="connsiteX8" fmla="*/ 1232535 w 1849755"/>
                <a:gd name="connsiteY8" fmla="*/ 1657350 h 1850707"/>
                <a:gd name="connsiteX9" fmla="*/ 1229678 w 1849755"/>
                <a:gd name="connsiteY9" fmla="*/ 1685925 h 1850707"/>
                <a:gd name="connsiteX10" fmla="*/ 1238250 w 1849755"/>
                <a:gd name="connsiteY10" fmla="*/ 1697355 h 1850707"/>
                <a:gd name="connsiteX11" fmla="*/ 1263968 w 1849755"/>
                <a:gd name="connsiteY11" fmla="*/ 1699260 h 1850707"/>
                <a:gd name="connsiteX12" fmla="*/ 1276350 w 1849755"/>
                <a:gd name="connsiteY12" fmla="*/ 1686878 h 1850707"/>
                <a:gd name="connsiteX13" fmla="*/ 1275397 w 1849755"/>
                <a:gd name="connsiteY13" fmla="*/ 1670685 h 1850707"/>
                <a:gd name="connsiteX14" fmla="*/ 1255395 w 1849755"/>
                <a:gd name="connsiteY14" fmla="*/ 1657350 h 1850707"/>
                <a:gd name="connsiteX15" fmla="*/ 1235393 w 1849755"/>
                <a:gd name="connsiteY15" fmla="*/ 1657350 h 1850707"/>
                <a:gd name="connsiteX16" fmla="*/ 1024890 w 1849755"/>
                <a:gd name="connsiteY16" fmla="*/ 1654493 h 1850707"/>
                <a:gd name="connsiteX17" fmla="*/ 1010602 w 1849755"/>
                <a:gd name="connsiteY17" fmla="*/ 1667828 h 1850707"/>
                <a:gd name="connsiteX18" fmla="*/ 1010602 w 1849755"/>
                <a:gd name="connsiteY18" fmla="*/ 1683068 h 1850707"/>
                <a:gd name="connsiteX19" fmla="*/ 1019175 w 1849755"/>
                <a:gd name="connsiteY19" fmla="*/ 1704023 h 1850707"/>
                <a:gd name="connsiteX20" fmla="*/ 1035367 w 1849755"/>
                <a:gd name="connsiteY20" fmla="*/ 1708785 h 1850707"/>
                <a:gd name="connsiteX21" fmla="*/ 1049655 w 1849755"/>
                <a:gd name="connsiteY21" fmla="*/ 1697355 h 1850707"/>
                <a:gd name="connsiteX22" fmla="*/ 1049655 w 1849755"/>
                <a:gd name="connsiteY22" fmla="*/ 1684020 h 1850707"/>
                <a:gd name="connsiteX23" fmla="*/ 1041082 w 1849755"/>
                <a:gd name="connsiteY23" fmla="*/ 1660208 h 1850707"/>
                <a:gd name="connsiteX24" fmla="*/ 1024890 w 1849755"/>
                <a:gd name="connsiteY24" fmla="*/ 1654493 h 1850707"/>
                <a:gd name="connsiteX25" fmla="*/ 827722 w 1849755"/>
                <a:gd name="connsiteY25" fmla="*/ 1653540 h 1850707"/>
                <a:gd name="connsiteX26" fmla="*/ 812482 w 1849755"/>
                <a:gd name="connsiteY26" fmla="*/ 1656397 h 1850707"/>
                <a:gd name="connsiteX27" fmla="*/ 805815 w 1849755"/>
                <a:gd name="connsiteY27" fmla="*/ 1667827 h 1850707"/>
                <a:gd name="connsiteX28" fmla="*/ 810577 w 1849755"/>
                <a:gd name="connsiteY28" fmla="*/ 1681162 h 1850707"/>
                <a:gd name="connsiteX29" fmla="*/ 820102 w 1849755"/>
                <a:gd name="connsiteY29" fmla="*/ 1688782 h 1850707"/>
                <a:gd name="connsiteX30" fmla="*/ 826770 w 1849755"/>
                <a:gd name="connsiteY30" fmla="*/ 1692592 h 1850707"/>
                <a:gd name="connsiteX31" fmla="*/ 831532 w 1849755"/>
                <a:gd name="connsiteY31" fmla="*/ 1695450 h 1850707"/>
                <a:gd name="connsiteX32" fmla="*/ 846772 w 1849755"/>
                <a:gd name="connsiteY32" fmla="*/ 1676400 h 1850707"/>
                <a:gd name="connsiteX33" fmla="*/ 842962 w 1849755"/>
                <a:gd name="connsiteY33" fmla="*/ 1661160 h 1850707"/>
                <a:gd name="connsiteX34" fmla="*/ 827722 w 1849755"/>
                <a:gd name="connsiteY34" fmla="*/ 1653540 h 1850707"/>
                <a:gd name="connsiteX35" fmla="*/ 831532 w 1849755"/>
                <a:gd name="connsiteY35" fmla="*/ 1644967 h 1850707"/>
                <a:gd name="connsiteX36" fmla="*/ 858202 w 1849755"/>
                <a:gd name="connsiteY36" fmla="*/ 1656397 h 1850707"/>
                <a:gd name="connsiteX37" fmla="*/ 864870 w 1849755"/>
                <a:gd name="connsiteY37" fmla="*/ 1677352 h 1850707"/>
                <a:gd name="connsiteX38" fmla="*/ 842010 w 1849755"/>
                <a:gd name="connsiteY38" fmla="*/ 1701165 h 1850707"/>
                <a:gd name="connsiteX39" fmla="*/ 860107 w 1849755"/>
                <a:gd name="connsiteY39" fmla="*/ 1717357 h 1850707"/>
                <a:gd name="connsiteX40" fmla="*/ 862012 w 1849755"/>
                <a:gd name="connsiteY40" fmla="*/ 1736407 h 1850707"/>
                <a:gd name="connsiteX41" fmla="*/ 855345 w 1849755"/>
                <a:gd name="connsiteY41" fmla="*/ 1754505 h 1850707"/>
                <a:gd name="connsiteX42" fmla="*/ 825817 w 1849755"/>
                <a:gd name="connsiteY42" fmla="*/ 1772602 h 1850707"/>
                <a:gd name="connsiteX43" fmla="*/ 807720 w 1849755"/>
                <a:gd name="connsiteY43" fmla="*/ 1772602 h 1850707"/>
                <a:gd name="connsiteX44" fmla="*/ 774382 w 1849755"/>
                <a:gd name="connsiteY44" fmla="*/ 1752600 h 1850707"/>
                <a:gd name="connsiteX45" fmla="*/ 771525 w 1849755"/>
                <a:gd name="connsiteY45" fmla="*/ 1733550 h 1850707"/>
                <a:gd name="connsiteX46" fmla="*/ 784860 w 1849755"/>
                <a:gd name="connsiteY46" fmla="*/ 1712595 h 1850707"/>
                <a:gd name="connsiteX47" fmla="*/ 800100 w 1849755"/>
                <a:gd name="connsiteY47" fmla="*/ 1705927 h 1850707"/>
                <a:gd name="connsiteX48" fmla="*/ 783907 w 1849755"/>
                <a:gd name="connsiteY48" fmla="*/ 1674495 h 1850707"/>
                <a:gd name="connsiteX49" fmla="*/ 809625 w 1849755"/>
                <a:gd name="connsiteY49" fmla="*/ 1645920 h 1850707"/>
                <a:gd name="connsiteX50" fmla="*/ 831532 w 1849755"/>
                <a:gd name="connsiteY50" fmla="*/ 1644967 h 1850707"/>
                <a:gd name="connsiteX51" fmla="*/ 1028700 w 1849755"/>
                <a:gd name="connsiteY51" fmla="*/ 1644015 h 1850707"/>
                <a:gd name="connsiteX52" fmla="*/ 1070610 w 1849755"/>
                <a:gd name="connsiteY52" fmla="*/ 1661160 h 1850707"/>
                <a:gd name="connsiteX53" fmla="*/ 1077277 w 1849755"/>
                <a:gd name="connsiteY53" fmla="*/ 1689735 h 1850707"/>
                <a:gd name="connsiteX54" fmla="*/ 1073467 w 1849755"/>
                <a:gd name="connsiteY54" fmla="*/ 1730693 h 1850707"/>
                <a:gd name="connsiteX55" fmla="*/ 1050607 w 1849755"/>
                <a:gd name="connsiteY55" fmla="*/ 1761173 h 1850707"/>
                <a:gd name="connsiteX56" fmla="*/ 1014412 w 1849755"/>
                <a:gd name="connsiteY56" fmla="*/ 1776413 h 1850707"/>
                <a:gd name="connsiteX57" fmla="*/ 1005840 w 1849755"/>
                <a:gd name="connsiteY57" fmla="*/ 1771650 h 1850707"/>
                <a:gd name="connsiteX58" fmla="*/ 1007745 w 1849755"/>
                <a:gd name="connsiteY58" fmla="*/ 1767840 h 1850707"/>
                <a:gd name="connsiteX59" fmla="*/ 1015365 w 1849755"/>
                <a:gd name="connsiteY59" fmla="*/ 1767840 h 1850707"/>
                <a:gd name="connsiteX60" fmla="*/ 1042035 w 1849755"/>
                <a:gd name="connsiteY60" fmla="*/ 1753553 h 1850707"/>
                <a:gd name="connsiteX61" fmla="*/ 1049655 w 1849755"/>
                <a:gd name="connsiteY61" fmla="*/ 1741170 h 1850707"/>
                <a:gd name="connsiteX62" fmla="*/ 1054417 w 1849755"/>
                <a:gd name="connsiteY62" fmla="*/ 1706880 h 1850707"/>
                <a:gd name="connsiteX63" fmla="*/ 1039177 w 1849755"/>
                <a:gd name="connsiteY63" fmla="*/ 1722120 h 1850707"/>
                <a:gd name="connsiteX64" fmla="*/ 1024890 w 1849755"/>
                <a:gd name="connsiteY64" fmla="*/ 1725930 h 1850707"/>
                <a:gd name="connsiteX65" fmla="*/ 1002030 w 1849755"/>
                <a:gd name="connsiteY65" fmla="*/ 1720215 h 1850707"/>
                <a:gd name="connsiteX66" fmla="*/ 989647 w 1849755"/>
                <a:gd name="connsiteY66" fmla="*/ 1695450 h 1850707"/>
                <a:gd name="connsiteX67" fmla="*/ 1004887 w 1849755"/>
                <a:gd name="connsiteY67" fmla="*/ 1653540 h 1850707"/>
                <a:gd name="connsiteX68" fmla="*/ 1028700 w 1849755"/>
                <a:gd name="connsiteY68" fmla="*/ 1644015 h 1850707"/>
                <a:gd name="connsiteX69" fmla="*/ 1236345 w 1849755"/>
                <a:gd name="connsiteY69" fmla="*/ 1598295 h 1850707"/>
                <a:gd name="connsiteX70" fmla="*/ 1219200 w 1849755"/>
                <a:gd name="connsiteY70" fmla="*/ 1600200 h 1850707"/>
                <a:gd name="connsiteX71" fmla="*/ 1207770 w 1849755"/>
                <a:gd name="connsiteY71" fmla="*/ 1610678 h 1850707"/>
                <a:gd name="connsiteX72" fmla="*/ 1207770 w 1849755"/>
                <a:gd name="connsiteY72" fmla="*/ 1624013 h 1850707"/>
                <a:gd name="connsiteX73" fmla="*/ 1219200 w 1849755"/>
                <a:gd name="connsiteY73" fmla="*/ 1633538 h 1850707"/>
                <a:gd name="connsiteX74" fmla="*/ 1230630 w 1849755"/>
                <a:gd name="connsiteY74" fmla="*/ 1634490 h 1850707"/>
                <a:gd name="connsiteX75" fmla="*/ 1238250 w 1849755"/>
                <a:gd name="connsiteY75" fmla="*/ 1634490 h 1850707"/>
                <a:gd name="connsiteX76" fmla="*/ 1243965 w 1849755"/>
                <a:gd name="connsiteY76" fmla="*/ 1634490 h 1850707"/>
                <a:gd name="connsiteX77" fmla="*/ 1247775 w 1849755"/>
                <a:gd name="connsiteY77" fmla="*/ 1608773 h 1850707"/>
                <a:gd name="connsiteX78" fmla="*/ 1236345 w 1849755"/>
                <a:gd name="connsiteY78" fmla="*/ 1598295 h 1850707"/>
                <a:gd name="connsiteX79" fmla="*/ 580073 w 1849755"/>
                <a:gd name="connsiteY79" fmla="*/ 1586865 h 1850707"/>
                <a:gd name="connsiteX80" fmla="*/ 639128 w 1849755"/>
                <a:gd name="connsiteY80" fmla="*/ 1592580 h 1850707"/>
                <a:gd name="connsiteX81" fmla="*/ 640080 w 1849755"/>
                <a:gd name="connsiteY81" fmla="*/ 1594485 h 1850707"/>
                <a:gd name="connsiteX82" fmla="*/ 632460 w 1849755"/>
                <a:gd name="connsiteY82" fmla="*/ 1608772 h 1850707"/>
                <a:gd name="connsiteX83" fmla="*/ 622935 w 1849755"/>
                <a:gd name="connsiteY83" fmla="*/ 1627822 h 1850707"/>
                <a:gd name="connsiteX84" fmla="*/ 607695 w 1849755"/>
                <a:gd name="connsiteY84" fmla="*/ 1660207 h 1850707"/>
                <a:gd name="connsiteX85" fmla="*/ 591503 w 1849755"/>
                <a:gd name="connsiteY85" fmla="*/ 1698307 h 1850707"/>
                <a:gd name="connsiteX86" fmla="*/ 593408 w 1849755"/>
                <a:gd name="connsiteY86" fmla="*/ 1702117 h 1850707"/>
                <a:gd name="connsiteX87" fmla="*/ 608648 w 1849755"/>
                <a:gd name="connsiteY87" fmla="*/ 1710690 h 1850707"/>
                <a:gd name="connsiteX88" fmla="*/ 609600 w 1849755"/>
                <a:gd name="connsiteY88" fmla="*/ 1711642 h 1850707"/>
                <a:gd name="connsiteX89" fmla="*/ 609600 w 1849755"/>
                <a:gd name="connsiteY89" fmla="*/ 1717357 h 1850707"/>
                <a:gd name="connsiteX90" fmla="*/ 608648 w 1849755"/>
                <a:gd name="connsiteY90" fmla="*/ 1718310 h 1850707"/>
                <a:gd name="connsiteX91" fmla="*/ 580073 w 1849755"/>
                <a:gd name="connsiteY91" fmla="*/ 1704975 h 1850707"/>
                <a:gd name="connsiteX92" fmla="*/ 544830 w 1849755"/>
                <a:gd name="connsiteY92" fmla="*/ 1689735 h 1850707"/>
                <a:gd name="connsiteX93" fmla="*/ 543878 w 1849755"/>
                <a:gd name="connsiteY93" fmla="*/ 1688782 h 1850707"/>
                <a:gd name="connsiteX94" fmla="*/ 545783 w 1849755"/>
                <a:gd name="connsiteY94" fmla="*/ 1684020 h 1850707"/>
                <a:gd name="connsiteX95" fmla="*/ 546735 w 1849755"/>
                <a:gd name="connsiteY95" fmla="*/ 1684020 h 1850707"/>
                <a:gd name="connsiteX96" fmla="*/ 555308 w 1849755"/>
                <a:gd name="connsiteY96" fmla="*/ 1686877 h 1850707"/>
                <a:gd name="connsiteX97" fmla="*/ 564833 w 1849755"/>
                <a:gd name="connsiteY97" fmla="*/ 1689735 h 1850707"/>
                <a:gd name="connsiteX98" fmla="*/ 568643 w 1849755"/>
                <a:gd name="connsiteY98" fmla="*/ 1687830 h 1850707"/>
                <a:gd name="connsiteX99" fmla="*/ 584835 w 1849755"/>
                <a:gd name="connsiteY99" fmla="*/ 1656397 h 1850707"/>
                <a:gd name="connsiteX100" fmla="*/ 594360 w 1849755"/>
                <a:gd name="connsiteY100" fmla="*/ 1635442 h 1850707"/>
                <a:gd name="connsiteX101" fmla="*/ 604838 w 1849755"/>
                <a:gd name="connsiteY101" fmla="*/ 1611630 h 1850707"/>
                <a:gd name="connsiteX102" fmla="*/ 607695 w 1849755"/>
                <a:gd name="connsiteY102" fmla="*/ 1604962 h 1850707"/>
                <a:gd name="connsiteX103" fmla="*/ 607695 w 1849755"/>
                <a:gd name="connsiteY103" fmla="*/ 1600200 h 1850707"/>
                <a:gd name="connsiteX104" fmla="*/ 601980 w 1849755"/>
                <a:gd name="connsiteY104" fmla="*/ 1600200 h 1850707"/>
                <a:gd name="connsiteX105" fmla="*/ 578168 w 1849755"/>
                <a:gd name="connsiteY105" fmla="*/ 1600200 h 1850707"/>
                <a:gd name="connsiteX106" fmla="*/ 577215 w 1849755"/>
                <a:gd name="connsiteY106" fmla="*/ 1599247 h 1850707"/>
                <a:gd name="connsiteX107" fmla="*/ 580073 w 1849755"/>
                <a:gd name="connsiteY107" fmla="*/ 1587817 h 1850707"/>
                <a:gd name="connsiteX108" fmla="*/ 1245870 w 1849755"/>
                <a:gd name="connsiteY108" fmla="*/ 1585913 h 1850707"/>
                <a:gd name="connsiteX109" fmla="*/ 1263015 w 1849755"/>
                <a:gd name="connsiteY109" fmla="*/ 1600200 h 1850707"/>
                <a:gd name="connsiteX110" fmla="*/ 1256347 w 1849755"/>
                <a:gd name="connsiteY110" fmla="*/ 1632585 h 1850707"/>
                <a:gd name="connsiteX111" fmla="*/ 1280160 w 1849755"/>
                <a:gd name="connsiteY111" fmla="*/ 1636395 h 1850707"/>
                <a:gd name="connsiteX112" fmla="*/ 1292543 w 1849755"/>
                <a:gd name="connsiteY112" fmla="*/ 1651635 h 1850707"/>
                <a:gd name="connsiteX113" fmla="*/ 1296353 w 1849755"/>
                <a:gd name="connsiteY113" fmla="*/ 1670685 h 1850707"/>
                <a:gd name="connsiteX114" fmla="*/ 1280160 w 1849755"/>
                <a:gd name="connsiteY114" fmla="*/ 1701165 h 1850707"/>
                <a:gd name="connsiteX115" fmla="*/ 1263968 w 1849755"/>
                <a:gd name="connsiteY115" fmla="*/ 1710690 h 1850707"/>
                <a:gd name="connsiteX116" fmla="*/ 1224915 w 1849755"/>
                <a:gd name="connsiteY116" fmla="*/ 1710690 h 1850707"/>
                <a:gd name="connsiteX117" fmla="*/ 1212533 w 1849755"/>
                <a:gd name="connsiteY117" fmla="*/ 1696403 h 1850707"/>
                <a:gd name="connsiteX118" fmla="*/ 1212533 w 1849755"/>
                <a:gd name="connsiteY118" fmla="*/ 1671638 h 1850707"/>
                <a:gd name="connsiteX119" fmla="*/ 1222058 w 1849755"/>
                <a:gd name="connsiteY119" fmla="*/ 1658303 h 1850707"/>
                <a:gd name="connsiteX120" fmla="*/ 1191578 w 1849755"/>
                <a:gd name="connsiteY120" fmla="*/ 1639253 h 1850707"/>
                <a:gd name="connsiteX121" fmla="*/ 1199198 w 1849755"/>
                <a:gd name="connsiteY121" fmla="*/ 1602105 h 1850707"/>
                <a:gd name="connsiteX122" fmla="*/ 1217295 w 1849755"/>
                <a:gd name="connsiteY122" fmla="*/ 1589723 h 1850707"/>
                <a:gd name="connsiteX123" fmla="*/ 1245870 w 1849755"/>
                <a:gd name="connsiteY123" fmla="*/ 1585913 h 1850707"/>
                <a:gd name="connsiteX124" fmla="*/ 156210 w 1849755"/>
                <a:gd name="connsiteY124" fmla="*/ 1192530 h 1850707"/>
                <a:gd name="connsiteX125" fmla="*/ 139065 w 1849755"/>
                <a:gd name="connsiteY125" fmla="*/ 1204912 h 1850707"/>
                <a:gd name="connsiteX126" fmla="*/ 140018 w 1849755"/>
                <a:gd name="connsiteY126" fmla="*/ 1225867 h 1850707"/>
                <a:gd name="connsiteX127" fmla="*/ 142875 w 1849755"/>
                <a:gd name="connsiteY127" fmla="*/ 1232535 h 1850707"/>
                <a:gd name="connsiteX128" fmla="*/ 193358 w 1849755"/>
                <a:gd name="connsiteY128" fmla="*/ 1213485 h 1850707"/>
                <a:gd name="connsiteX129" fmla="*/ 192405 w 1849755"/>
                <a:gd name="connsiteY129" fmla="*/ 1209675 h 1850707"/>
                <a:gd name="connsiteX130" fmla="*/ 179070 w 1849755"/>
                <a:gd name="connsiteY130" fmla="*/ 1192530 h 1850707"/>
                <a:gd name="connsiteX131" fmla="*/ 156210 w 1849755"/>
                <a:gd name="connsiteY131" fmla="*/ 1192530 h 1850707"/>
                <a:gd name="connsiteX132" fmla="*/ 159068 w 1849755"/>
                <a:gd name="connsiteY132" fmla="*/ 1161097 h 1850707"/>
                <a:gd name="connsiteX133" fmla="*/ 174308 w 1849755"/>
                <a:gd name="connsiteY133" fmla="*/ 1167765 h 1850707"/>
                <a:gd name="connsiteX134" fmla="*/ 186690 w 1849755"/>
                <a:gd name="connsiteY134" fmla="*/ 1182052 h 1850707"/>
                <a:gd name="connsiteX135" fmla="*/ 196215 w 1849755"/>
                <a:gd name="connsiteY135" fmla="*/ 1202055 h 1850707"/>
                <a:gd name="connsiteX136" fmla="*/ 200025 w 1849755"/>
                <a:gd name="connsiteY136" fmla="*/ 1211580 h 1850707"/>
                <a:gd name="connsiteX137" fmla="*/ 232410 w 1849755"/>
                <a:gd name="connsiteY137" fmla="*/ 1199197 h 1850707"/>
                <a:gd name="connsiteX138" fmla="*/ 237173 w 1849755"/>
                <a:gd name="connsiteY138" fmla="*/ 1196340 h 1850707"/>
                <a:gd name="connsiteX139" fmla="*/ 239078 w 1849755"/>
                <a:gd name="connsiteY139" fmla="*/ 1190625 h 1850707"/>
                <a:gd name="connsiteX140" fmla="*/ 238125 w 1849755"/>
                <a:gd name="connsiteY140" fmla="*/ 1184910 h 1850707"/>
                <a:gd name="connsiteX141" fmla="*/ 237173 w 1849755"/>
                <a:gd name="connsiteY141" fmla="*/ 1178242 h 1850707"/>
                <a:gd name="connsiteX142" fmla="*/ 243840 w 1849755"/>
                <a:gd name="connsiteY142" fmla="*/ 1175385 h 1850707"/>
                <a:gd name="connsiteX143" fmla="*/ 267653 w 1849755"/>
                <a:gd name="connsiteY143" fmla="*/ 1237297 h 1850707"/>
                <a:gd name="connsiteX144" fmla="*/ 260985 w 1849755"/>
                <a:gd name="connsiteY144" fmla="*/ 1239202 h 1850707"/>
                <a:gd name="connsiteX145" fmla="*/ 258128 w 1849755"/>
                <a:gd name="connsiteY145" fmla="*/ 1233487 h 1850707"/>
                <a:gd name="connsiteX146" fmla="*/ 255270 w 1849755"/>
                <a:gd name="connsiteY146" fmla="*/ 1228725 h 1850707"/>
                <a:gd name="connsiteX147" fmla="*/ 250508 w 1849755"/>
                <a:gd name="connsiteY147" fmla="*/ 1225867 h 1850707"/>
                <a:gd name="connsiteX148" fmla="*/ 244793 w 1849755"/>
                <a:gd name="connsiteY148" fmla="*/ 1226820 h 1850707"/>
                <a:gd name="connsiteX149" fmla="*/ 164783 w 1849755"/>
                <a:gd name="connsiteY149" fmla="*/ 1257300 h 1850707"/>
                <a:gd name="connsiteX150" fmla="*/ 160020 w 1849755"/>
                <a:gd name="connsiteY150" fmla="*/ 1260157 h 1850707"/>
                <a:gd name="connsiteX151" fmla="*/ 158115 w 1849755"/>
                <a:gd name="connsiteY151" fmla="*/ 1265872 h 1850707"/>
                <a:gd name="connsiteX152" fmla="*/ 159068 w 1849755"/>
                <a:gd name="connsiteY152" fmla="*/ 1272540 h 1850707"/>
                <a:gd name="connsiteX153" fmla="*/ 160020 w 1849755"/>
                <a:gd name="connsiteY153" fmla="*/ 1278255 h 1850707"/>
                <a:gd name="connsiteX154" fmla="*/ 153353 w 1849755"/>
                <a:gd name="connsiteY154" fmla="*/ 1281112 h 1850707"/>
                <a:gd name="connsiteX155" fmla="*/ 129540 w 1849755"/>
                <a:gd name="connsiteY155" fmla="*/ 1218247 h 1850707"/>
                <a:gd name="connsiteX156" fmla="*/ 123825 w 1849755"/>
                <a:gd name="connsiteY156" fmla="*/ 1183005 h 1850707"/>
                <a:gd name="connsiteX157" fmla="*/ 140970 w 1849755"/>
                <a:gd name="connsiteY157" fmla="*/ 1163002 h 1850707"/>
                <a:gd name="connsiteX158" fmla="*/ 159068 w 1849755"/>
                <a:gd name="connsiteY158" fmla="*/ 1161097 h 1850707"/>
                <a:gd name="connsiteX159" fmla="*/ 1615440 w 1849755"/>
                <a:gd name="connsiteY159" fmla="*/ 1152525 h 1850707"/>
                <a:gd name="connsiteX160" fmla="*/ 1622107 w 1849755"/>
                <a:gd name="connsiteY160" fmla="*/ 1154430 h 1850707"/>
                <a:gd name="connsiteX161" fmla="*/ 1620202 w 1849755"/>
                <a:gd name="connsiteY161" fmla="*/ 1161097 h 1850707"/>
                <a:gd name="connsiteX162" fmla="*/ 1619250 w 1849755"/>
                <a:gd name="connsiteY162" fmla="*/ 1167765 h 1850707"/>
                <a:gd name="connsiteX163" fmla="*/ 1621155 w 1849755"/>
                <a:gd name="connsiteY163" fmla="*/ 1173480 h 1850707"/>
                <a:gd name="connsiteX164" fmla="*/ 1625917 w 1849755"/>
                <a:gd name="connsiteY164" fmla="*/ 1176337 h 1850707"/>
                <a:gd name="connsiteX165" fmla="*/ 1645920 w 1849755"/>
                <a:gd name="connsiteY165" fmla="*/ 1183957 h 1850707"/>
                <a:gd name="connsiteX166" fmla="*/ 1650682 w 1849755"/>
                <a:gd name="connsiteY166" fmla="*/ 1185862 h 1850707"/>
                <a:gd name="connsiteX167" fmla="*/ 1654492 w 1849755"/>
                <a:gd name="connsiteY167" fmla="*/ 1186815 h 1850707"/>
                <a:gd name="connsiteX168" fmla="*/ 1659255 w 1849755"/>
                <a:gd name="connsiteY168" fmla="*/ 1186815 h 1850707"/>
                <a:gd name="connsiteX169" fmla="*/ 1666875 w 1849755"/>
                <a:gd name="connsiteY169" fmla="*/ 1185862 h 1850707"/>
                <a:gd name="connsiteX170" fmla="*/ 1691640 w 1849755"/>
                <a:gd name="connsiteY170" fmla="*/ 1182052 h 1850707"/>
                <a:gd name="connsiteX171" fmla="*/ 1714500 w 1849755"/>
                <a:gd name="connsiteY171" fmla="*/ 1178242 h 1850707"/>
                <a:gd name="connsiteX172" fmla="*/ 1724025 w 1849755"/>
                <a:gd name="connsiteY172" fmla="*/ 1175385 h 1850707"/>
                <a:gd name="connsiteX173" fmla="*/ 1730692 w 1849755"/>
                <a:gd name="connsiteY173" fmla="*/ 1171575 h 1850707"/>
                <a:gd name="connsiteX174" fmla="*/ 1734502 w 1849755"/>
                <a:gd name="connsiteY174" fmla="*/ 1166812 h 1850707"/>
                <a:gd name="connsiteX175" fmla="*/ 1737360 w 1849755"/>
                <a:gd name="connsiteY175" fmla="*/ 1162050 h 1850707"/>
                <a:gd name="connsiteX176" fmla="*/ 1744027 w 1849755"/>
                <a:gd name="connsiteY176" fmla="*/ 1164907 h 1850707"/>
                <a:gd name="connsiteX177" fmla="*/ 1719262 w 1849755"/>
                <a:gd name="connsiteY177" fmla="*/ 1229677 h 1850707"/>
                <a:gd name="connsiteX178" fmla="*/ 1712595 w 1849755"/>
                <a:gd name="connsiteY178" fmla="*/ 1226820 h 1850707"/>
                <a:gd name="connsiteX179" fmla="*/ 1716405 w 1849755"/>
                <a:gd name="connsiteY179" fmla="*/ 1214437 h 1850707"/>
                <a:gd name="connsiteX180" fmla="*/ 1714500 w 1849755"/>
                <a:gd name="connsiteY180" fmla="*/ 1210627 h 1850707"/>
                <a:gd name="connsiteX181" fmla="*/ 1710690 w 1849755"/>
                <a:gd name="connsiteY181" fmla="*/ 1210627 h 1850707"/>
                <a:gd name="connsiteX182" fmla="*/ 1701165 w 1849755"/>
                <a:gd name="connsiteY182" fmla="*/ 1211580 h 1850707"/>
                <a:gd name="connsiteX183" fmla="*/ 1684020 w 1849755"/>
                <a:gd name="connsiteY183" fmla="*/ 1214437 h 1850707"/>
                <a:gd name="connsiteX184" fmla="*/ 1657350 w 1849755"/>
                <a:gd name="connsiteY184" fmla="*/ 1219200 h 1850707"/>
                <a:gd name="connsiteX185" fmla="*/ 1683067 w 1849755"/>
                <a:gd name="connsiteY185" fmla="*/ 1253490 h 1850707"/>
                <a:gd name="connsiteX186" fmla="*/ 1692592 w 1849755"/>
                <a:gd name="connsiteY186" fmla="*/ 1263967 h 1850707"/>
                <a:gd name="connsiteX187" fmla="*/ 1698307 w 1849755"/>
                <a:gd name="connsiteY187" fmla="*/ 1262062 h 1850707"/>
                <a:gd name="connsiteX188" fmla="*/ 1704022 w 1849755"/>
                <a:gd name="connsiteY188" fmla="*/ 1251585 h 1850707"/>
                <a:gd name="connsiteX189" fmla="*/ 1710690 w 1849755"/>
                <a:gd name="connsiteY189" fmla="*/ 1253490 h 1850707"/>
                <a:gd name="connsiteX190" fmla="*/ 1694497 w 1849755"/>
                <a:gd name="connsiteY190" fmla="*/ 1295400 h 1850707"/>
                <a:gd name="connsiteX191" fmla="*/ 1686877 w 1849755"/>
                <a:gd name="connsiteY191" fmla="*/ 1292542 h 1850707"/>
                <a:gd name="connsiteX192" fmla="*/ 1687830 w 1849755"/>
                <a:gd name="connsiteY192" fmla="*/ 1286827 h 1850707"/>
                <a:gd name="connsiteX193" fmla="*/ 1687830 w 1849755"/>
                <a:gd name="connsiteY193" fmla="*/ 1281112 h 1850707"/>
                <a:gd name="connsiteX194" fmla="*/ 1684972 w 1849755"/>
                <a:gd name="connsiteY194" fmla="*/ 1273492 h 1850707"/>
                <a:gd name="connsiteX195" fmla="*/ 1680210 w 1849755"/>
                <a:gd name="connsiteY195" fmla="*/ 1265872 h 1850707"/>
                <a:gd name="connsiteX196" fmla="*/ 1667827 w 1849755"/>
                <a:gd name="connsiteY196" fmla="*/ 1248727 h 1850707"/>
                <a:gd name="connsiteX197" fmla="*/ 1652587 w 1849755"/>
                <a:gd name="connsiteY197" fmla="*/ 1228725 h 1850707"/>
                <a:gd name="connsiteX198" fmla="*/ 1644015 w 1849755"/>
                <a:gd name="connsiteY198" fmla="*/ 1219200 h 1850707"/>
                <a:gd name="connsiteX199" fmla="*/ 1631632 w 1849755"/>
                <a:gd name="connsiteY199" fmla="*/ 1213485 h 1850707"/>
                <a:gd name="connsiteX200" fmla="*/ 1615440 w 1849755"/>
                <a:gd name="connsiteY200" fmla="*/ 1206817 h 1850707"/>
                <a:gd name="connsiteX201" fmla="*/ 1609725 w 1849755"/>
                <a:gd name="connsiteY201" fmla="*/ 1205865 h 1850707"/>
                <a:gd name="connsiteX202" fmla="*/ 1604962 w 1849755"/>
                <a:gd name="connsiteY202" fmla="*/ 1208722 h 1850707"/>
                <a:gd name="connsiteX203" fmla="*/ 1601152 w 1849755"/>
                <a:gd name="connsiteY203" fmla="*/ 1213485 h 1850707"/>
                <a:gd name="connsiteX204" fmla="*/ 1597342 w 1849755"/>
                <a:gd name="connsiteY204" fmla="*/ 1219200 h 1850707"/>
                <a:gd name="connsiteX205" fmla="*/ 1590675 w 1849755"/>
                <a:gd name="connsiteY205" fmla="*/ 1216342 h 1850707"/>
                <a:gd name="connsiteX206" fmla="*/ 1739265 w 1849755"/>
                <a:gd name="connsiteY206" fmla="*/ 964883 h 1850707"/>
                <a:gd name="connsiteX207" fmla="*/ 1773555 w 1849755"/>
                <a:gd name="connsiteY207" fmla="*/ 968693 h 1850707"/>
                <a:gd name="connsiteX208" fmla="*/ 1759267 w 1849755"/>
                <a:gd name="connsiteY208" fmla="*/ 1085850 h 1850707"/>
                <a:gd name="connsiteX209" fmla="*/ 1726882 w 1849755"/>
                <a:gd name="connsiteY209" fmla="*/ 1081088 h 1850707"/>
                <a:gd name="connsiteX210" fmla="*/ 1727835 w 1849755"/>
                <a:gd name="connsiteY210" fmla="*/ 1074420 h 1850707"/>
                <a:gd name="connsiteX211" fmla="*/ 1744980 w 1849755"/>
                <a:gd name="connsiteY211" fmla="*/ 1067753 h 1850707"/>
                <a:gd name="connsiteX212" fmla="*/ 1755457 w 1849755"/>
                <a:gd name="connsiteY212" fmla="*/ 1058228 h 1850707"/>
                <a:gd name="connsiteX213" fmla="*/ 1756410 w 1849755"/>
                <a:gd name="connsiteY213" fmla="*/ 1051560 h 1850707"/>
                <a:gd name="connsiteX214" fmla="*/ 1757362 w 1849755"/>
                <a:gd name="connsiteY214" fmla="*/ 1044893 h 1850707"/>
                <a:gd name="connsiteX215" fmla="*/ 1757362 w 1849755"/>
                <a:gd name="connsiteY215" fmla="*/ 1041083 h 1850707"/>
                <a:gd name="connsiteX216" fmla="*/ 1662112 w 1849755"/>
                <a:gd name="connsiteY216" fmla="*/ 1029653 h 1850707"/>
                <a:gd name="connsiteX217" fmla="*/ 1656397 w 1849755"/>
                <a:gd name="connsiteY217" fmla="*/ 1030605 h 1850707"/>
                <a:gd name="connsiteX218" fmla="*/ 1652587 w 1849755"/>
                <a:gd name="connsiteY218" fmla="*/ 1034415 h 1850707"/>
                <a:gd name="connsiteX219" fmla="*/ 1650682 w 1849755"/>
                <a:gd name="connsiteY219" fmla="*/ 1040130 h 1850707"/>
                <a:gd name="connsiteX220" fmla="*/ 1648777 w 1849755"/>
                <a:gd name="connsiteY220" fmla="*/ 1046798 h 1850707"/>
                <a:gd name="connsiteX221" fmla="*/ 1642110 w 1849755"/>
                <a:gd name="connsiteY221" fmla="*/ 1045845 h 1850707"/>
                <a:gd name="connsiteX222" fmla="*/ 1649730 w 1849755"/>
                <a:gd name="connsiteY222" fmla="*/ 978218 h 1850707"/>
                <a:gd name="connsiteX223" fmla="*/ 1656397 w 1849755"/>
                <a:gd name="connsiteY223" fmla="*/ 979170 h 1850707"/>
                <a:gd name="connsiteX224" fmla="*/ 1656397 w 1849755"/>
                <a:gd name="connsiteY224" fmla="*/ 985838 h 1850707"/>
                <a:gd name="connsiteX225" fmla="*/ 1656397 w 1849755"/>
                <a:gd name="connsiteY225" fmla="*/ 992505 h 1850707"/>
                <a:gd name="connsiteX226" fmla="*/ 1659255 w 1849755"/>
                <a:gd name="connsiteY226" fmla="*/ 997268 h 1850707"/>
                <a:gd name="connsiteX227" fmla="*/ 1664970 w 1849755"/>
                <a:gd name="connsiteY227" fmla="*/ 999173 h 1850707"/>
                <a:gd name="connsiteX228" fmla="*/ 1761172 w 1849755"/>
                <a:gd name="connsiteY228" fmla="*/ 1010603 h 1850707"/>
                <a:gd name="connsiteX229" fmla="*/ 1761172 w 1849755"/>
                <a:gd name="connsiteY229" fmla="*/ 1006793 h 1850707"/>
                <a:gd name="connsiteX230" fmla="*/ 1762125 w 1849755"/>
                <a:gd name="connsiteY230" fmla="*/ 1000125 h 1850707"/>
                <a:gd name="connsiteX231" fmla="*/ 1762125 w 1849755"/>
                <a:gd name="connsiteY231" fmla="*/ 993458 h 1850707"/>
                <a:gd name="connsiteX232" fmla="*/ 1753552 w 1849755"/>
                <a:gd name="connsiteY232" fmla="*/ 982028 h 1850707"/>
                <a:gd name="connsiteX233" fmla="*/ 1738312 w 1849755"/>
                <a:gd name="connsiteY233" fmla="*/ 971550 h 1850707"/>
                <a:gd name="connsiteX234" fmla="*/ 199073 w 1849755"/>
                <a:gd name="connsiteY234" fmla="*/ 952500 h 1850707"/>
                <a:gd name="connsiteX235" fmla="*/ 212408 w 1849755"/>
                <a:gd name="connsiteY235" fmla="*/ 1065847 h 1850707"/>
                <a:gd name="connsiteX236" fmla="*/ 205740 w 1849755"/>
                <a:gd name="connsiteY236" fmla="*/ 1066800 h 1850707"/>
                <a:gd name="connsiteX237" fmla="*/ 203835 w 1849755"/>
                <a:gd name="connsiteY237" fmla="*/ 1060132 h 1850707"/>
                <a:gd name="connsiteX238" fmla="*/ 201930 w 1849755"/>
                <a:gd name="connsiteY238" fmla="*/ 1054417 h 1850707"/>
                <a:gd name="connsiteX239" fmla="*/ 198120 w 1849755"/>
                <a:gd name="connsiteY239" fmla="*/ 1050607 h 1850707"/>
                <a:gd name="connsiteX240" fmla="*/ 192405 w 1849755"/>
                <a:gd name="connsiteY240" fmla="*/ 1050607 h 1850707"/>
                <a:gd name="connsiteX241" fmla="*/ 106680 w 1849755"/>
                <a:gd name="connsiteY241" fmla="*/ 1060132 h 1850707"/>
                <a:gd name="connsiteX242" fmla="*/ 101918 w 1849755"/>
                <a:gd name="connsiteY242" fmla="*/ 1062037 h 1850707"/>
                <a:gd name="connsiteX243" fmla="*/ 99060 w 1849755"/>
                <a:gd name="connsiteY243" fmla="*/ 1066800 h 1850707"/>
                <a:gd name="connsiteX244" fmla="*/ 98108 w 1849755"/>
                <a:gd name="connsiteY244" fmla="*/ 1073467 h 1850707"/>
                <a:gd name="connsiteX245" fmla="*/ 98108 w 1849755"/>
                <a:gd name="connsiteY245" fmla="*/ 1080135 h 1850707"/>
                <a:gd name="connsiteX246" fmla="*/ 91440 w 1849755"/>
                <a:gd name="connsiteY246" fmla="*/ 1081087 h 1850707"/>
                <a:gd name="connsiteX247" fmla="*/ 79058 w 1849755"/>
                <a:gd name="connsiteY247" fmla="*/ 973455 h 1850707"/>
                <a:gd name="connsiteX248" fmla="*/ 108585 w 1849755"/>
                <a:gd name="connsiteY248" fmla="*/ 971550 h 1850707"/>
                <a:gd name="connsiteX249" fmla="*/ 109538 w 1849755"/>
                <a:gd name="connsiteY249" fmla="*/ 978217 h 1850707"/>
                <a:gd name="connsiteX250" fmla="*/ 96203 w 1849755"/>
                <a:gd name="connsiteY250" fmla="*/ 988695 h 1850707"/>
                <a:gd name="connsiteX251" fmla="*/ 89535 w 1849755"/>
                <a:gd name="connsiteY251" fmla="*/ 1002030 h 1850707"/>
                <a:gd name="connsiteX252" fmla="*/ 89535 w 1849755"/>
                <a:gd name="connsiteY252" fmla="*/ 1008697 h 1850707"/>
                <a:gd name="connsiteX253" fmla="*/ 90488 w 1849755"/>
                <a:gd name="connsiteY253" fmla="*/ 1016317 h 1850707"/>
                <a:gd name="connsiteX254" fmla="*/ 92393 w 1849755"/>
                <a:gd name="connsiteY254" fmla="*/ 1033462 h 1850707"/>
                <a:gd name="connsiteX255" fmla="*/ 139065 w 1849755"/>
                <a:gd name="connsiteY255" fmla="*/ 1027747 h 1850707"/>
                <a:gd name="connsiteX256" fmla="*/ 137160 w 1849755"/>
                <a:gd name="connsiteY256" fmla="*/ 1015365 h 1850707"/>
                <a:gd name="connsiteX257" fmla="*/ 135255 w 1849755"/>
                <a:gd name="connsiteY257" fmla="*/ 1006792 h 1850707"/>
                <a:gd name="connsiteX258" fmla="*/ 130493 w 1849755"/>
                <a:gd name="connsiteY258" fmla="*/ 1000125 h 1850707"/>
                <a:gd name="connsiteX259" fmla="*/ 122873 w 1849755"/>
                <a:gd name="connsiteY259" fmla="*/ 997267 h 1850707"/>
                <a:gd name="connsiteX260" fmla="*/ 114300 w 1849755"/>
                <a:gd name="connsiteY260" fmla="*/ 995362 h 1850707"/>
                <a:gd name="connsiteX261" fmla="*/ 113348 w 1849755"/>
                <a:gd name="connsiteY261" fmla="*/ 988695 h 1850707"/>
                <a:gd name="connsiteX262" fmla="*/ 163830 w 1849755"/>
                <a:gd name="connsiteY262" fmla="*/ 982980 h 1850707"/>
                <a:gd name="connsiteX263" fmla="*/ 164783 w 1849755"/>
                <a:gd name="connsiteY263" fmla="*/ 989647 h 1850707"/>
                <a:gd name="connsiteX264" fmla="*/ 156210 w 1849755"/>
                <a:gd name="connsiteY264" fmla="*/ 993457 h 1850707"/>
                <a:gd name="connsiteX265" fmla="*/ 149543 w 1849755"/>
                <a:gd name="connsiteY265" fmla="*/ 998220 h 1850707"/>
                <a:gd name="connsiteX266" fmla="*/ 145733 w 1849755"/>
                <a:gd name="connsiteY266" fmla="*/ 1004887 h 1850707"/>
                <a:gd name="connsiteX267" fmla="*/ 145733 w 1849755"/>
                <a:gd name="connsiteY267" fmla="*/ 1013460 h 1850707"/>
                <a:gd name="connsiteX268" fmla="*/ 146685 w 1849755"/>
                <a:gd name="connsiteY268" fmla="*/ 1025842 h 1850707"/>
                <a:gd name="connsiteX269" fmla="*/ 181928 w 1849755"/>
                <a:gd name="connsiteY269" fmla="*/ 1022032 h 1850707"/>
                <a:gd name="connsiteX270" fmla="*/ 190500 w 1849755"/>
                <a:gd name="connsiteY270" fmla="*/ 1020127 h 1850707"/>
                <a:gd name="connsiteX271" fmla="*/ 195263 w 1849755"/>
                <a:gd name="connsiteY271" fmla="*/ 1016317 h 1850707"/>
                <a:gd name="connsiteX272" fmla="*/ 196215 w 1849755"/>
                <a:gd name="connsiteY272" fmla="*/ 1010602 h 1850707"/>
                <a:gd name="connsiteX273" fmla="*/ 195263 w 1849755"/>
                <a:gd name="connsiteY273" fmla="*/ 1000125 h 1850707"/>
                <a:gd name="connsiteX274" fmla="*/ 194310 w 1849755"/>
                <a:gd name="connsiteY274" fmla="*/ 992505 h 1850707"/>
                <a:gd name="connsiteX275" fmla="*/ 193358 w 1849755"/>
                <a:gd name="connsiteY275" fmla="*/ 984885 h 1850707"/>
                <a:gd name="connsiteX276" fmla="*/ 191453 w 1849755"/>
                <a:gd name="connsiteY276" fmla="*/ 978217 h 1850707"/>
                <a:gd name="connsiteX277" fmla="*/ 188595 w 1849755"/>
                <a:gd name="connsiteY277" fmla="*/ 973455 h 1850707"/>
                <a:gd name="connsiteX278" fmla="*/ 175260 w 1849755"/>
                <a:gd name="connsiteY278" fmla="*/ 965835 h 1850707"/>
                <a:gd name="connsiteX279" fmla="*/ 161925 w 1849755"/>
                <a:gd name="connsiteY279" fmla="*/ 961072 h 1850707"/>
                <a:gd name="connsiteX280" fmla="*/ 160973 w 1849755"/>
                <a:gd name="connsiteY280" fmla="*/ 954405 h 1850707"/>
                <a:gd name="connsiteX281" fmla="*/ 925830 w 1849755"/>
                <a:gd name="connsiteY281" fmla="*/ 826770 h 1850707"/>
                <a:gd name="connsiteX282" fmla="*/ 876300 w 1849755"/>
                <a:gd name="connsiteY282" fmla="*/ 876300 h 1850707"/>
                <a:gd name="connsiteX283" fmla="*/ 876300 w 1849755"/>
                <a:gd name="connsiteY283" fmla="*/ 905828 h 1850707"/>
                <a:gd name="connsiteX284" fmla="*/ 801053 w 1849755"/>
                <a:gd name="connsiteY284" fmla="*/ 929640 h 1850707"/>
                <a:gd name="connsiteX285" fmla="*/ 693420 w 1849755"/>
                <a:gd name="connsiteY285" fmla="*/ 1003935 h 1850707"/>
                <a:gd name="connsiteX286" fmla="*/ 604838 w 1849755"/>
                <a:gd name="connsiteY286" fmla="*/ 1112520 h 1850707"/>
                <a:gd name="connsiteX287" fmla="*/ 534353 w 1849755"/>
                <a:gd name="connsiteY287" fmla="*/ 1245870 h 1850707"/>
                <a:gd name="connsiteX288" fmla="*/ 559118 w 1849755"/>
                <a:gd name="connsiteY288" fmla="*/ 1308735 h 1850707"/>
                <a:gd name="connsiteX289" fmla="*/ 621983 w 1849755"/>
                <a:gd name="connsiteY289" fmla="*/ 1283018 h 1850707"/>
                <a:gd name="connsiteX290" fmla="*/ 759143 w 1849755"/>
                <a:gd name="connsiteY290" fmla="*/ 1072515 h 1850707"/>
                <a:gd name="connsiteX291" fmla="*/ 875348 w 1849755"/>
                <a:gd name="connsiteY291" fmla="*/ 1002983 h 1850707"/>
                <a:gd name="connsiteX292" fmla="*/ 875348 w 1849755"/>
                <a:gd name="connsiteY292" fmla="*/ 1081088 h 1850707"/>
                <a:gd name="connsiteX293" fmla="*/ 846773 w 1849755"/>
                <a:gd name="connsiteY293" fmla="*/ 1123950 h 1850707"/>
                <a:gd name="connsiteX294" fmla="*/ 834390 w 1849755"/>
                <a:gd name="connsiteY294" fmla="*/ 1131570 h 1850707"/>
                <a:gd name="connsiteX295" fmla="*/ 775335 w 1849755"/>
                <a:gd name="connsiteY295" fmla="*/ 1187768 h 1850707"/>
                <a:gd name="connsiteX296" fmla="*/ 697230 w 1849755"/>
                <a:gd name="connsiteY296" fmla="*/ 1363980 h 1850707"/>
                <a:gd name="connsiteX297" fmla="*/ 734378 w 1849755"/>
                <a:gd name="connsiteY297" fmla="*/ 1421130 h 1850707"/>
                <a:gd name="connsiteX298" fmla="*/ 791528 w 1849755"/>
                <a:gd name="connsiteY298" fmla="*/ 1383983 h 1850707"/>
                <a:gd name="connsiteX299" fmla="*/ 851535 w 1849755"/>
                <a:gd name="connsiteY299" fmla="*/ 1246823 h 1850707"/>
                <a:gd name="connsiteX300" fmla="*/ 925830 w 1849755"/>
                <a:gd name="connsiteY300" fmla="*/ 1199198 h 1850707"/>
                <a:gd name="connsiteX301" fmla="*/ 1000125 w 1849755"/>
                <a:gd name="connsiteY301" fmla="*/ 1246823 h 1850707"/>
                <a:gd name="connsiteX302" fmla="*/ 1060133 w 1849755"/>
                <a:gd name="connsiteY302" fmla="*/ 1383983 h 1850707"/>
                <a:gd name="connsiteX303" fmla="*/ 1117283 w 1849755"/>
                <a:gd name="connsiteY303" fmla="*/ 1421130 h 1850707"/>
                <a:gd name="connsiteX304" fmla="*/ 1154430 w 1849755"/>
                <a:gd name="connsiteY304" fmla="*/ 1363980 h 1850707"/>
                <a:gd name="connsiteX305" fmla="*/ 1076325 w 1849755"/>
                <a:gd name="connsiteY305" fmla="*/ 1187768 h 1850707"/>
                <a:gd name="connsiteX306" fmla="*/ 1017270 w 1849755"/>
                <a:gd name="connsiteY306" fmla="*/ 1131570 h 1850707"/>
                <a:gd name="connsiteX307" fmla="*/ 1004888 w 1849755"/>
                <a:gd name="connsiteY307" fmla="*/ 1123950 h 1850707"/>
                <a:gd name="connsiteX308" fmla="*/ 976313 w 1849755"/>
                <a:gd name="connsiteY308" fmla="*/ 1081088 h 1850707"/>
                <a:gd name="connsiteX309" fmla="*/ 976313 w 1849755"/>
                <a:gd name="connsiteY309" fmla="*/ 1002983 h 1850707"/>
                <a:gd name="connsiteX310" fmla="*/ 1092518 w 1849755"/>
                <a:gd name="connsiteY310" fmla="*/ 1072515 h 1850707"/>
                <a:gd name="connsiteX311" fmla="*/ 1229678 w 1849755"/>
                <a:gd name="connsiteY311" fmla="*/ 1283018 h 1850707"/>
                <a:gd name="connsiteX312" fmla="*/ 1292543 w 1849755"/>
                <a:gd name="connsiteY312" fmla="*/ 1308735 h 1850707"/>
                <a:gd name="connsiteX313" fmla="*/ 1317308 w 1849755"/>
                <a:gd name="connsiteY313" fmla="*/ 1245870 h 1850707"/>
                <a:gd name="connsiteX314" fmla="*/ 1246823 w 1849755"/>
                <a:gd name="connsiteY314" fmla="*/ 1112520 h 1850707"/>
                <a:gd name="connsiteX315" fmla="*/ 1158240 w 1849755"/>
                <a:gd name="connsiteY315" fmla="*/ 1003935 h 1850707"/>
                <a:gd name="connsiteX316" fmla="*/ 1050608 w 1849755"/>
                <a:gd name="connsiteY316" fmla="*/ 929640 h 1850707"/>
                <a:gd name="connsiteX317" fmla="*/ 975360 w 1849755"/>
                <a:gd name="connsiteY317" fmla="*/ 905828 h 1850707"/>
                <a:gd name="connsiteX318" fmla="*/ 975360 w 1849755"/>
                <a:gd name="connsiteY318" fmla="*/ 876300 h 1850707"/>
                <a:gd name="connsiteX319" fmla="*/ 925830 w 1849755"/>
                <a:gd name="connsiteY319" fmla="*/ 826770 h 1850707"/>
                <a:gd name="connsiteX320" fmla="*/ 1765935 w 1849755"/>
                <a:gd name="connsiteY320" fmla="*/ 802958 h 1850707"/>
                <a:gd name="connsiteX321" fmla="*/ 1772603 w 1849755"/>
                <a:gd name="connsiteY321" fmla="*/ 870585 h 1850707"/>
                <a:gd name="connsiteX322" fmla="*/ 1765935 w 1849755"/>
                <a:gd name="connsiteY322" fmla="*/ 871538 h 1850707"/>
                <a:gd name="connsiteX323" fmla="*/ 1764983 w 1849755"/>
                <a:gd name="connsiteY323" fmla="*/ 864870 h 1850707"/>
                <a:gd name="connsiteX324" fmla="*/ 1763078 w 1849755"/>
                <a:gd name="connsiteY324" fmla="*/ 858203 h 1850707"/>
                <a:gd name="connsiteX325" fmla="*/ 1759268 w 1849755"/>
                <a:gd name="connsiteY325" fmla="*/ 854393 h 1850707"/>
                <a:gd name="connsiteX326" fmla="*/ 1753553 w 1849755"/>
                <a:gd name="connsiteY326" fmla="*/ 853440 h 1850707"/>
                <a:gd name="connsiteX327" fmla="*/ 1667828 w 1849755"/>
                <a:gd name="connsiteY327" fmla="*/ 862013 h 1850707"/>
                <a:gd name="connsiteX328" fmla="*/ 1662113 w 1849755"/>
                <a:gd name="connsiteY328" fmla="*/ 863918 h 1850707"/>
                <a:gd name="connsiteX329" fmla="*/ 1659255 w 1849755"/>
                <a:gd name="connsiteY329" fmla="*/ 868680 h 1850707"/>
                <a:gd name="connsiteX330" fmla="*/ 1658303 w 1849755"/>
                <a:gd name="connsiteY330" fmla="*/ 874395 h 1850707"/>
                <a:gd name="connsiteX331" fmla="*/ 1658303 w 1849755"/>
                <a:gd name="connsiteY331" fmla="*/ 881063 h 1850707"/>
                <a:gd name="connsiteX332" fmla="*/ 1651635 w 1849755"/>
                <a:gd name="connsiteY332" fmla="*/ 883920 h 1850707"/>
                <a:gd name="connsiteX333" fmla="*/ 1644968 w 1849755"/>
                <a:gd name="connsiteY333" fmla="*/ 816293 h 1850707"/>
                <a:gd name="connsiteX334" fmla="*/ 1651635 w 1849755"/>
                <a:gd name="connsiteY334" fmla="*/ 815340 h 1850707"/>
                <a:gd name="connsiteX335" fmla="*/ 1652588 w 1849755"/>
                <a:gd name="connsiteY335" fmla="*/ 822008 h 1850707"/>
                <a:gd name="connsiteX336" fmla="*/ 1654493 w 1849755"/>
                <a:gd name="connsiteY336" fmla="*/ 827723 h 1850707"/>
                <a:gd name="connsiteX337" fmla="*/ 1658303 w 1849755"/>
                <a:gd name="connsiteY337" fmla="*/ 831533 h 1850707"/>
                <a:gd name="connsiteX338" fmla="*/ 1664018 w 1849755"/>
                <a:gd name="connsiteY338" fmla="*/ 832485 h 1850707"/>
                <a:gd name="connsiteX339" fmla="*/ 1749743 w 1849755"/>
                <a:gd name="connsiteY339" fmla="*/ 823913 h 1850707"/>
                <a:gd name="connsiteX340" fmla="*/ 1754505 w 1849755"/>
                <a:gd name="connsiteY340" fmla="*/ 822008 h 1850707"/>
                <a:gd name="connsiteX341" fmla="*/ 1757363 w 1849755"/>
                <a:gd name="connsiteY341" fmla="*/ 817245 h 1850707"/>
                <a:gd name="connsiteX342" fmla="*/ 1758315 w 1849755"/>
                <a:gd name="connsiteY342" fmla="*/ 810578 h 1850707"/>
                <a:gd name="connsiteX343" fmla="*/ 1759268 w 1849755"/>
                <a:gd name="connsiteY343" fmla="*/ 803910 h 1850707"/>
                <a:gd name="connsiteX344" fmla="*/ 94297 w 1849755"/>
                <a:gd name="connsiteY344" fmla="*/ 735330 h 1850707"/>
                <a:gd name="connsiteX345" fmla="*/ 100965 w 1849755"/>
                <a:gd name="connsiteY345" fmla="*/ 736282 h 1850707"/>
                <a:gd name="connsiteX346" fmla="*/ 101917 w 1849755"/>
                <a:gd name="connsiteY346" fmla="*/ 752475 h 1850707"/>
                <a:gd name="connsiteX347" fmla="*/ 108585 w 1849755"/>
                <a:gd name="connsiteY347" fmla="*/ 766762 h 1850707"/>
                <a:gd name="connsiteX348" fmla="*/ 120967 w 1849755"/>
                <a:gd name="connsiteY348" fmla="*/ 783907 h 1850707"/>
                <a:gd name="connsiteX349" fmla="*/ 134302 w 1849755"/>
                <a:gd name="connsiteY349" fmla="*/ 801052 h 1850707"/>
                <a:gd name="connsiteX350" fmla="*/ 161925 w 1849755"/>
                <a:gd name="connsiteY350" fmla="*/ 784860 h 1850707"/>
                <a:gd name="connsiteX351" fmla="*/ 193357 w 1849755"/>
                <a:gd name="connsiteY351" fmla="*/ 765810 h 1850707"/>
                <a:gd name="connsiteX352" fmla="*/ 200977 w 1849755"/>
                <a:gd name="connsiteY352" fmla="*/ 760095 h 1850707"/>
                <a:gd name="connsiteX353" fmla="*/ 207645 w 1849755"/>
                <a:gd name="connsiteY353" fmla="*/ 752475 h 1850707"/>
                <a:gd name="connsiteX354" fmla="*/ 209550 w 1849755"/>
                <a:gd name="connsiteY354" fmla="*/ 747712 h 1850707"/>
                <a:gd name="connsiteX355" fmla="*/ 210502 w 1849755"/>
                <a:gd name="connsiteY355" fmla="*/ 742950 h 1850707"/>
                <a:gd name="connsiteX356" fmla="*/ 218122 w 1849755"/>
                <a:gd name="connsiteY356" fmla="*/ 745807 h 1850707"/>
                <a:gd name="connsiteX357" fmla="*/ 211455 w 1849755"/>
                <a:gd name="connsiteY357" fmla="*/ 793432 h 1850707"/>
                <a:gd name="connsiteX358" fmla="*/ 180975 w 1849755"/>
                <a:gd name="connsiteY358" fmla="*/ 808672 h 1850707"/>
                <a:gd name="connsiteX359" fmla="*/ 149542 w 1849755"/>
                <a:gd name="connsiteY359" fmla="*/ 826770 h 1850707"/>
                <a:gd name="connsiteX360" fmla="*/ 148590 w 1849755"/>
                <a:gd name="connsiteY360" fmla="*/ 831532 h 1850707"/>
                <a:gd name="connsiteX361" fmla="*/ 186690 w 1849755"/>
                <a:gd name="connsiteY361" fmla="*/ 837247 h 1850707"/>
                <a:gd name="connsiteX362" fmla="*/ 192405 w 1849755"/>
                <a:gd name="connsiteY362" fmla="*/ 837247 h 1850707"/>
                <a:gd name="connsiteX363" fmla="*/ 196215 w 1849755"/>
                <a:gd name="connsiteY363" fmla="*/ 833437 h 1850707"/>
                <a:gd name="connsiteX364" fmla="*/ 198120 w 1849755"/>
                <a:gd name="connsiteY364" fmla="*/ 829627 h 1850707"/>
                <a:gd name="connsiteX365" fmla="*/ 200025 w 1849755"/>
                <a:gd name="connsiteY365" fmla="*/ 823912 h 1850707"/>
                <a:gd name="connsiteX366" fmla="*/ 206692 w 1849755"/>
                <a:gd name="connsiteY366" fmla="*/ 824865 h 1850707"/>
                <a:gd name="connsiteX367" fmla="*/ 197167 w 1849755"/>
                <a:gd name="connsiteY367" fmla="*/ 888682 h 1850707"/>
                <a:gd name="connsiteX368" fmla="*/ 190500 w 1849755"/>
                <a:gd name="connsiteY368" fmla="*/ 886777 h 1850707"/>
                <a:gd name="connsiteX369" fmla="*/ 190500 w 1849755"/>
                <a:gd name="connsiteY369" fmla="*/ 880110 h 1850707"/>
                <a:gd name="connsiteX370" fmla="*/ 190500 w 1849755"/>
                <a:gd name="connsiteY370" fmla="*/ 874395 h 1850707"/>
                <a:gd name="connsiteX371" fmla="*/ 187642 w 1849755"/>
                <a:gd name="connsiteY371" fmla="*/ 869632 h 1850707"/>
                <a:gd name="connsiteX372" fmla="*/ 182880 w 1849755"/>
                <a:gd name="connsiteY372" fmla="*/ 867727 h 1850707"/>
                <a:gd name="connsiteX373" fmla="*/ 97155 w 1849755"/>
                <a:gd name="connsiteY373" fmla="*/ 855345 h 1850707"/>
                <a:gd name="connsiteX374" fmla="*/ 92392 w 1849755"/>
                <a:gd name="connsiteY374" fmla="*/ 855345 h 1850707"/>
                <a:gd name="connsiteX375" fmla="*/ 88582 w 1849755"/>
                <a:gd name="connsiteY375" fmla="*/ 859155 h 1850707"/>
                <a:gd name="connsiteX376" fmla="*/ 85725 w 1849755"/>
                <a:gd name="connsiteY376" fmla="*/ 864870 h 1850707"/>
                <a:gd name="connsiteX377" fmla="*/ 83820 w 1849755"/>
                <a:gd name="connsiteY377" fmla="*/ 870585 h 1850707"/>
                <a:gd name="connsiteX378" fmla="*/ 76200 w 1849755"/>
                <a:gd name="connsiteY378" fmla="*/ 869632 h 1850707"/>
                <a:gd name="connsiteX379" fmla="*/ 85725 w 1849755"/>
                <a:gd name="connsiteY379" fmla="*/ 802957 h 1850707"/>
                <a:gd name="connsiteX380" fmla="*/ 92392 w 1849755"/>
                <a:gd name="connsiteY380" fmla="*/ 803910 h 1850707"/>
                <a:gd name="connsiteX381" fmla="*/ 92392 w 1849755"/>
                <a:gd name="connsiteY381" fmla="*/ 810577 h 1850707"/>
                <a:gd name="connsiteX382" fmla="*/ 92392 w 1849755"/>
                <a:gd name="connsiteY382" fmla="*/ 817245 h 1850707"/>
                <a:gd name="connsiteX383" fmla="*/ 95250 w 1849755"/>
                <a:gd name="connsiteY383" fmla="*/ 822007 h 1850707"/>
                <a:gd name="connsiteX384" fmla="*/ 100012 w 1849755"/>
                <a:gd name="connsiteY384" fmla="*/ 823912 h 1850707"/>
                <a:gd name="connsiteX385" fmla="*/ 140970 w 1849755"/>
                <a:gd name="connsiteY385" fmla="*/ 829627 h 1850707"/>
                <a:gd name="connsiteX386" fmla="*/ 141922 w 1849755"/>
                <a:gd name="connsiteY386" fmla="*/ 825817 h 1850707"/>
                <a:gd name="connsiteX387" fmla="*/ 129540 w 1849755"/>
                <a:gd name="connsiteY387" fmla="*/ 808672 h 1850707"/>
                <a:gd name="connsiteX388" fmla="*/ 117157 w 1849755"/>
                <a:gd name="connsiteY388" fmla="*/ 792480 h 1850707"/>
                <a:gd name="connsiteX389" fmla="*/ 106680 w 1849755"/>
                <a:gd name="connsiteY389" fmla="*/ 781050 h 1850707"/>
                <a:gd name="connsiteX390" fmla="*/ 99060 w 1849755"/>
                <a:gd name="connsiteY390" fmla="*/ 776287 h 1850707"/>
                <a:gd name="connsiteX391" fmla="*/ 96202 w 1849755"/>
                <a:gd name="connsiteY391" fmla="*/ 779145 h 1850707"/>
                <a:gd name="connsiteX392" fmla="*/ 93345 w 1849755"/>
                <a:gd name="connsiteY392" fmla="*/ 788670 h 1850707"/>
                <a:gd name="connsiteX393" fmla="*/ 86677 w 1849755"/>
                <a:gd name="connsiteY393" fmla="*/ 787717 h 1850707"/>
                <a:gd name="connsiteX394" fmla="*/ 1698308 w 1849755"/>
                <a:gd name="connsiteY394" fmla="*/ 618173 h 1850707"/>
                <a:gd name="connsiteX395" fmla="*/ 1712595 w 1849755"/>
                <a:gd name="connsiteY395" fmla="*/ 622935 h 1850707"/>
                <a:gd name="connsiteX396" fmla="*/ 1724978 w 1849755"/>
                <a:gd name="connsiteY396" fmla="*/ 634365 h 1850707"/>
                <a:gd name="connsiteX397" fmla="*/ 1734503 w 1849755"/>
                <a:gd name="connsiteY397" fmla="*/ 651510 h 1850707"/>
                <a:gd name="connsiteX398" fmla="*/ 1738313 w 1849755"/>
                <a:gd name="connsiteY398" fmla="*/ 670560 h 1850707"/>
                <a:gd name="connsiteX399" fmla="*/ 1737360 w 1849755"/>
                <a:gd name="connsiteY399" fmla="*/ 685800 h 1850707"/>
                <a:gd name="connsiteX400" fmla="*/ 1744028 w 1849755"/>
                <a:gd name="connsiteY400" fmla="*/ 688658 h 1850707"/>
                <a:gd name="connsiteX401" fmla="*/ 1746885 w 1849755"/>
                <a:gd name="connsiteY401" fmla="*/ 695325 h 1850707"/>
                <a:gd name="connsiteX402" fmla="*/ 1707833 w 1849755"/>
                <a:gd name="connsiteY402" fmla="*/ 709613 h 1850707"/>
                <a:gd name="connsiteX403" fmla="*/ 1705928 w 1849755"/>
                <a:gd name="connsiteY403" fmla="*/ 702945 h 1850707"/>
                <a:gd name="connsiteX404" fmla="*/ 1717358 w 1849755"/>
                <a:gd name="connsiteY404" fmla="*/ 692468 h 1850707"/>
                <a:gd name="connsiteX405" fmla="*/ 1725930 w 1849755"/>
                <a:gd name="connsiteY405" fmla="*/ 681990 h 1850707"/>
                <a:gd name="connsiteX406" fmla="*/ 1730693 w 1849755"/>
                <a:gd name="connsiteY406" fmla="*/ 670560 h 1850707"/>
                <a:gd name="connsiteX407" fmla="*/ 1729740 w 1849755"/>
                <a:gd name="connsiteY407" fmla="*/ 657225 h 1850707"/>
                <a:gd name="connsiteX408" fmla="*/ 1720215 w 1849755"/>
                <a:gd name="connsiteY408" fmla="*/ 644843 h 1850707"/>
                <a:gd name="connsiteX409" fmla="*/ 1705928 w 1849755"/>
                <a:gd name="connsiteY409" fmla="*/ 642938 h 1850707"/>
                <a:gd name="connsiteX410" fmla="*/ 1696403 w 1849755"/>
                <a:gd name="connsiteY410" fmla="*/ 651510 h 1850707"/>
                <a:gd name="connsiteX411" fmla="*/ 1693545 w 1849755"/>
                <a:gd name="connsiteY411" fmla="*/ 669608 h 1850707"/>
                <a:gd name="connsiteX412" fmla="*/ 1693545 w 1849755"/>
                <a:gd name="connsiteY412" fmla="*/ 682943 h 1850707"/>
                <a:gd name="connsiteX413" fmla="*/ 1693545 w 1849755"/>
                <a:gd name="connsiteY413" fmla="*/ 695325 h 1850707"/>
                <a:gd name="connsiteX414" fmla="*/ 1686878 w 1849755"/>
                <a:gd name="connsiteY414" fmla="*/ 717233 h 1850707"/>
                <a:gd name="connsiteX415" fmla="*/ 1668780 w 1849755"/>
                <a:gd name="connsiteY415" fmla="*/ 730568 h 1850707"/>
                <a:gd name="connsiteX416" fmla="*/ 1653540 w 1849755"/>
                <a:gd name="connsiteY416" fmla="*/ 731520 h 1850707"/>
                <a:gd name="connsiteX417" fmla="*/ 1638300 w 1849755"/>
                <a:gd name="connsiteY417" fmla="*/ 725805 h 1850707"/>
                <a:gd name="connsiteX418" fmla="*/ 1624965 w 1849755"/>
                <a:gd name="connsiteY418" fmla="*/ 713423 h 1850707"/>
                <a:gd name="connsiteX419" fmla="*/ 1611630 w 1849755"/>
                <a:gd name="connsiteY419" fmla="*/ 696278 h 1850707"/>
                <a:gd name="connsiteX420" fmla="*/ 1607820 w 1849755"/>
                <a:gd name="connsiteY420" fmla="*/ 675323 h 1850707"/>
                <a:gd name="connsiteX421" fmla="*/ 1608773 w 1849755"/>
                <a:gd name="connsiteY421" fmla="*/ 658178 h 1850707"/>
                <a:gd name="connsiteX422" fmla="*/ 1601153 w 1849755"/>
                <a:gd name="connsiteY422" fmla="*/ 654368 h 1850707"/>
                <a:gd name="connsiteX423" fmla="*/ 1599248 w 1849755"/>
                <a:gd name="connsiteY423" fmla="*/ 647700 h 1850707"/>
                <a:gd name="connsiteX424" fmla="*/ 1641158 w 1849755"/>
                <a:gd name="connsiteY424" fmla="*/ 632460 h 1850707"/>
                <a:gd name="connsiteX425" fmla="*/ 1643063 w 1849755"/>
                <a:gd name="connsiteY425" fmla="*/ 639128 h 1850707"/>
                <a:gd name="connsiteX426" fmla="*/ 1632585 w 1849755"/>
                <a:gd name="connsiteY426" fmla="*/ 649605 h 1850707"/>
                <a:gd name="connsiteX427" fmla="*/ 1624013 w 1849755"/>
                <a:gd name="connsiteY427" fmla="*/ 661988 h 1850707"/>
                <a:gd name="connsiteX428" fmla="*/ 1619250 w 1849755"/>
                <a:gd name="connsiteY428" fmla="*/ 676275 h 1850707"/>
                <a:gd name="connsiteX429" fmla="*/ 1620203 w 1849755"/>
                <a:gd name="connsiteY429" fmla="*/ 691515 h 1850707"/>
                <a:gd name="connsiteX430" fmla="*/ 1631633 w 1849755"/>
                <a:gd name="connsiteY430" fmla="*/ 706755 h 1850707"/>
                <a:gd name="connsiteX431" fmla="*/ 1646873 w 1849755"/>
                <a:gd name="connsiteY431" fmla="*/ 707708 h 1850707"/>
                <a:gd name="connsiteX432" fmla="*/ 1656398 w 1849755"/>
                <a:gd name="connsiteY432" fmla="*/ 699135 h 1850707"/>
                <a:gd name="connsiteX433" fmla="*/ 1659255 w 1849755"/>
                <a:gd name="connsiteY433" fmla="*/ 681038 h 1850707"/>
                <a:gd name="connsiteX434" fmla="*/ 1659255 w 1849755"/>
                <a:gd name="connsiteY434" fmla="*/ 666750 h 1850707"/>
                <a:gd name="connsiteX435" fmla="*/ 1659255 w 1849755"/>
                <a:gd name="connsiteY435" fmla="*/ 654368 h 1850707"/>
                <a:gd name="connsiteX436" fmla="*/ 1666875 w 1849755"/>
                <a:gd name="connsiteY436" fmla="*/ 632460 h 1850707"/>
                <a:gd name="connsiteX437" fmla="*/ 1684020 w 1849755"/>
                <a:gd name="connsiteY437" fmla="*/ 620078 h 1850707"/>
                <a:gd name="connsiteX438" fmla="*/ 1698308 w 1849755"/>
                <a:gd name="connsiteY438" fmla="*/ 618173 h 1850707"/>
                <a:gd name="connsiteX439" fmla="*/ 148590 w 1849755"/>
                <a:gd name="connsiteY439" fmla="*/ 579120 h 1850707"/>
                <a:gd name="connsiteX440" fmla="*/ 155257 w 1849755"/>
                <a:gd name="connsiteY440" fmla="*/ 581977 h 1850707"/>
                <a:gd name="connsiteX441" fmla="*/ 153352 w 1849755"/>
                <a:gd name="connsiteY441" fmla="*/ 588645 h 1850707"/>
                <a:gd name="connsiteX442" fmla="*/ 152400 w 1849755"/>
                <a:gd name="connsiteY442" fmla="*/ 595312 h 1850707"/>
                <a:gd name="connsiteX443" fmla="*/ 154305 w 1849755"/>
                <a:gd name="connsiteY443" fmla="*/ 601027 h 1850707"/>
                <a:gd name="connsiteX444" fmla="*/ 159067 w 1849755"/>
                <a:gd name="connsiteY444" fmla="*/ 603885 h 1850707"/>
                <a:gd name="connsiteX445" fmla="*/ 239077 w 1849755"/>
                <a:gd name="connsiteY445" fmla="*/ 636270 h 1850707"/>
                <a:gd name="connsiteX446" fmla="*/ 243840 w 1849755"/>
                <a:gd name="connsiteY446" fmla="*/ 637222 h 1850707"/>
                <a:gd name="connsiteX447" fmla="*/ 248602 w 1849755"/>
                <a:gd name="connsiteY447" fmla="*/ 634365 h 1850707"/>
                <a:gd name="connsiteX448" fmla="*/ 252412 w 1849755"/>
                <a:gd name="connsiteY448" fmla="*/ 629602 h 1850707"/>
                <a:gd name="connsiteX449" fmla="*/ 256222 w 1849755"/>
                <a:gd name="connsiteY449" fmla="*/ 622935 h 1850707"/>
                <a:gd name="connsiteX450" fmla="*/ 263842 w 1849755"/>
                <a:gd name="connsiteY450" fmla="*/ 624840 h 1850707"/>
                <a:gd name="connsiteX451" fmla="*/ 238125 w 1849755"/>
                <a:gd name="connsiteY451" fmla="*/ 687705 h 1850707"/>
                <a:gd name="connsiteX452" fmla="*/ 231457 w 1849755"/>
                <a:gd name="connsiteY452" fmla="*/ 684847 h 1850707"/>
                <a:gd name="connsiteX453" fmla="*/ 233362 w 1849755"/>
                <a:gd name="connsiteY453" fmla="*/ 678180 h 1850707"/>
                <a:gd name="connsiteX454" fmla="*/ 234315 w 1849755"/>
                <a:gd name="connsiteY454" fmla="*/ 672465 h 1850707"/>
                <a:gd name="connsiteX455" fmla="*/ 232410 w 1849755"/>
                <a:gd name="connsiteY455" fmla="*/ 667702 h 1850707"/>
                <a:gd name="connsiteX456" fmla="*/ 227647 w 1849755"/>
                <a:gd name="connsiteY456" fmla="*/ 664845 h 1850707"/>
                <a:gd name="connsiteX457" fmla="*/ 147637 w 1849755"/>
                <a:gd name="connsiteY457" fmla="*/ 632460 h 1850707"/>
                <a:gd name="connsiteX458" fmla="*/ 142875 w 1849755"/>
                <a:gd name="connsiteY458" fmla="*/ 631507 h 1850707"/>
                <a:gd name="connsiteX459" fmla="*/ 138112 w 1849755"/>
                <a:gd name="connsiteY459" fmla="*/ 634365 h 1850707"/>
                <a:gd name="connsiteX460" fmla="*/ 134302 w 1849755"/>
                <a:gd name="connsiteY460" fmla="*/ 639127 h 1850707"/>
                <a:gd name="connsiteX461" fmla="*/ 130492 w 1849755"/>
                <a:gd name="connsiteY461" fmla="*/ 644842 h 1850707"/>
                <a:gd name="connsiteX462" fmla="*/ 123825 w 1849755"/>
                <a:gd name="connsiteY462" fmla="*/ 641985 h 1850707"/>
                <a:gd name="connsiteX463" fmla="*/ 1624013 w 1849755"/>
                <a:gd name="connsiteY463" fmla="*/ 458153 h 1850707"/>
                <a:gd name="connsiteX464" fmla="*/ 1581150 w 1849755"/>
                <a:gd name="connsiteY464" fmla="*/ 485775 h 1850707"/>
                <a:gd name="connsiteX465" fmla="*/ 1584960 w 1849755"/>
                <a:gd name="connsiteY465" fmla="*/ 491490 h 1850707"/>
                <a:gd name="connsiteX466" fmla="*/ 1601153 w 1849755"/>
                <a:gd name="connsiteY466" fmla="*/ 503873 h 1850707"/>
                <a:gd name="connsiteX467" fmla="*/ 1622108 w 1849755"/>
                <a:gd name="connsiteY467" fmla="*/ 498158 h 1850707"/>
                <a:gd name="connsiteX468" fmla="*/ 1633538 w 1849755"/>
                <a:gd name="connsiteY468" fmla="*/ 482918 h 1850707"/>
                <a:gd name="connsiteX469" fmla="*/ 1627823 w 1849755"/>
                <a:gd name="connsiteY469" fmla="*/ 463868 h 1850707"/>
                <a:gd name="connsiteX470" fmla="*/ 1603058 w 1849755"/>
                <a:gd name="connsiteY470" fmla="*/ 412433 h 1850707"/>
                <a:gd name="connsiteX471" fmla="*/ 1640205 w 1849755"/>
                <a:gd name="connsiteY471" fmla="*/ 469583 h 1850707"/>
                <a:gd name="connsiteX472" fmla="*/ 1653540 w 1849755"/>
                <a:gd name="connsiteY472" fmla="*/ 502920 h 1850707"/>
                <a:gd name="connsiteX473" fmla="*/ 1642110 w 1849755"/>
                <a:gd name="connsiteY473" fmla="*/ 524828 h 1850707"/>
                <a:gd name="connsiteX474" fmla="*/ 1621155 w 1849755"/>
                <a:gd name="connsiteY474" fmla="*/ 529590 h 1850707"/>
                <a:gd name="connsiteX475" fmla="*/ 1599248 w 1849755"/>
                <a:gd name="connsiteY475" fmla="*/ 517208 h 1850707"/>
                <a:gd name="connsiteX476" fmla="*/ 1591628 w 1849755"/>
                <a:gd name="connsiteY476" fmla="*/ 538163 h 1850707"/>
                <a:gd name="connsiteX477" fmla="*/ 1583055 w 1849755"/>
                <a:gd name="connsiteY477" fmla="*/ 562928 h 1850707"/>
                <a:gd name="connsiteX478" fmla="*/ 1580198 w 1849755"/>
                <a:gd name="connsiteY478" fmla="*/ 573405 h 1850707"/>
                <a:gd name="connsiteX479" fmla="*/ 1579245 w 1849755"/>
                <a:gd name="connsiteY479" fmla="*/ 583883 h 1850707"/>
                <a:gd name="connsiteX480" fmla="*/ 1581150 w 1849755"/>
                <a:gd name="connsiteY480" fmla="*/ 588645 h 1850707"/>
                <a:gd name="connsiteX481" fmla="*/ 1583055 w 1849755"/>
                <a:gd name="connsiteY481" fmla="*/ 592455 h 1850707"/>
                <a:gd name="connsiteX482" fmla="*/ 1577340 w 1849755"/>
                <a:gd name="connsiteY482" fmla="*/ 596265 h 1850707"/>
                <a:gd name="connsiteX483" fmla="*/ 1551623 w 1849755"/>
                <a:gd name="connsiteY483" fmla="*/ 557213 h 1850707"/>
                <a:gd name="connsiteX484" fmla="*/ 1565910 w 1849755"/>
                <a:gd name="connsiteY484" fmla="*/ 524828 h 1850707"/>
                <a:gd name="connsiteX485" fmla="*/ 1576388 w 1849755"/>
                <a:gd name="connsiteY485" fmla="*/ 494348 h 1850707"/>
                <a:gd name="connsiteX486" fmla="*/ 1573530 w 1849755"/>
                <a:gd name="connsiteY486" fmla="*/ 490538 h 1850707"/>
                <a:gd name="connsiteX487" fmla="*/ 1542098 w 1849755"/>
                <a:gd name="connsiteY487" fmla="*/ 510540 h 1850707"/>
                <a:gd name="connsiteX488" fmla="*/ 1538288 w 1849755"/>
                <a:gd name="connsiteY488" fmla="*/ 514350 h 1850707"/>
                <a:gd name="connsiteX489" fmla="*/ 1537335 w 1849755"/>
                <a:gd name="connsiteY489" fmla="*/ 520065 h 1850707"/>
                <a:gd name="connsiteX490" fmla="*/ 1539240 w 1849755"/>
                <a:gd name="connsiteY490" fmla="*/ 524828 h 1850707"/>
                <a:gd name="connsiteX491" fmla="*/ 1541145 w 1849755"/>
                <a:gd name="connsiteY491" fmla="*/ 530543 h 1850707"/>
                <a:gd name="connsiteX492" fmla="*/ 1535430 w 1849755"/>
                <a:gd name="connsiteY492" fmla="*/ 534353 h 1850707"/>
                <a:gd name="connsiteX493" fmla="*/ 1500188 w 1849755"/>
                <a:gd name="connsiteY493" fmla="*/ 479108 h 1850707"/>
                <a:gd name="connsiteX494" fmla="*/ 1505903 w 1849755"/>
                <a:gd name="connsiteY494" fmla="*/ 475298 h 1850707"/>
                <a:gd name="connsiteX495" fmla="*/ 1509713 w 1849755"/>
                <a:gd name="connsiteY495" fmla="*/ 481013 h 1850707"/>
                <a:gd name="connsiteX496" fmla="*/ 1513523 w 1849755"/>
                <a:gd name="connsiteY496" fmla="*/ 484823 h 1850707"/>
                <a:gd name="connsiteX497" fmla="*/ 1519238 w 1849755"/>
                <a:gd name="connsiteY497" fmla="*/ 486728 h 1850707"/>
                <a:gd name="connsiteX498" fmla="*/ 1524000 w 1849755"/>
                <a:gd name="connsiteY498" fmla="*/ 484823 h 1850707"/>
                <a:gd name="connsiteX499" fmla="*/ 1596390 w 1849755"/>
                <a:gd name="connsiteY499" fmla="*/ 438150 h 1850707"/>
                <a:gd name="connsiteX500" fmla="*/ 1600200 w 1849755"/>
                <a:gd name="connsiteY500" fmla="*/ 434340 h 1850707"/>
                <a:gd name="connsiteX501" fmla="*/ 1601153 w 1849755"/>
                <a:gd name="connsiteY501" fmla="*/ 428625 h 1850707"/>
                <a:gd name="connsiteX502" fmla="*/ 1599248 w 1849755"/>
                <a:gd name="connsiteY502" fmla="*/ 421958 h 1850707"/>
                <a:gd name="connsiteX503" fmla="*/ 1597343 w 1849755"/>
                <a:gd name="connsiteY503" fmla="*/ 416243 h 1850707"/>
                <a:gd name="connsiteX504" fmla="*/ 1016318 w 1849755"/>
                <a:gd name="connsiteY504" fmla="*/ 398145 h 1850707"/>
                <a:gd name="connsiteX505" fmla="*/ 968693 w 1849755"/>
                <a:gd name="connsiteY505" fmla="*/ 447675 h 1850707"/>
                <a:gd name="connsiteX506" fmla="*/ 968693 w 1849755"/>
                <a:gd name="connsiteY506" fmla="*/ 449580 h 1850707"/>
                <a:gd name="connsiteX507" fmla="*/ 968693 w 1849755"/>
                <a:gd name="connsiteY507" fmla="*/ 733425 h 1850707"/>
                <a:gd name="connsiteX508" fmla="*/ 968693 w 1849755"/>
                <a:gd name="connsiteY508" fmla="*/ 758190 h 1850707"/>
                <a:gd name="connsiteX509" fmla="*/ 1005840 w 1849755"/>
                <a:gd name="connsiteY509" fmla="*/ 803910 h 1850707"/>
                <a:gd name="connsiteX510" fmla="*/ 1188720 w 1849755"/>
                <a:gd name="connsiteY510" fmla="*/ 899160 h 1850707"/>
                <a:gd name="connsiteX511" fmla="*/ 1351598 w 1849755"/>
                <a:gd name="connsiteY511" fmla="*/ 1087755 h 1850707"/>
                <a:gd name="connsiteX512" fmla="*/ 1418273 w 1849755"/>
                <a:gd name="connsiteY512" fmla="*/ 1102043 h 1850707"/>
                <a:gd name="connsiteX513" fmla="*/ 1440180 w 1849755"/>
                <a:gd name="connsiteY513" fmla="*/ 1062038 h 1850707"/>
                <a:gd name="connsiteX514" fmla="*/ 1432560 w 1849755"/>
                <a:gd name="connsiteY514" fmla="*/ 1035368 h 1850707"/>
                <a:gd name="connsiteX515" fmla="*/ 1249680 w 1849755"/>
                <a:gd name="connsiteY515" fmla="*/ 825818 h 1850707"/>
                <a:gd name="connsiteX516" fmla="*/ 1066800 w 1849755"/>
                <a:gd name="connsiteY516" fmla="*/ 721995 h 1850707"/>
                <a:gd name="connsiteX517" fmla="*/ 1066800 w 1849755"/>
                <a:gd name="connsiteY517" fmla="*/ 611505 h 1850707"/>
                <a:gd name="connsiteX518" fmla="*/ 1331595 w 1849755"/>
                <a:gd name="connsiteY518" fmla="*/ 757238 h 1850707"/>
                <a:gd name="connsiteX519" fmla="*/ 1399223 w 1849755"/>
                <a:gd name="connsiteY519" fmla="*/ 751523 h 1850707"/>
                <a:gd name="connsiteX520" fmla="*/ 1393508 w 1849755"/>
                <a:gd name="connsiteY520" fmla="*/ 683895 h 1850707"/>
                <a:gd name="connsiteX521" fmla="*/ 1223010 w 1849755"/>
                <a:gd name="connsiteY521" fmla="*/ 570548 h 1850707"/>
                <a:gd name="connsiteX522" fmla="*/ 1065848 w 1849755"/>
                <a:gd name="connsiteY522" fmla="*/ 512445 h 1850707"/>
                <a:gd name="connsiteX523" fmla="*/ 1065848 w 1849755"/>
                <a:gd name="connsiteY523" fmla="*/ 447675 h 1850707"/>
                <a:gd name="connsiteX524" fmla="*/ 1016318 w 1849755"/>
                <a:gd name="connsiteY524" fmla="*/ 398145 h 1850707"/>
                <a:gd name="connsiteX525" fmla="*/ 833438 w 1849755"/>
                <a:gd name="connsiteY525" fmla="*/ 398145 h 1850707"/>
                <a:gd name="connsiteX526" fmla="*/ 783908 w 1849755"/>
                <a:gd name="connsiteY526" fmla="*/ 447675 h 1850707"/>
                <a:gd name="connsiteX527" fmla="*/ 783908 w 1849755"/>
                <a:gd name="connsiteY527" fmla="*/ 512445 h 1850707"/>
                <a:gd name="connsiteX528" fmla="*/ 626745 w 1849755"/>
                <a:gd name="connsiteY528" fmla="*/ 570548 h 1850707"/>
                <a:gd name="connsiteX529" fmla="*/ 456248 w 1849755"/>
                <a:gd name="connsiteY529" fmla="*/ 683895 h 1850707"/>
                <a:gd name="connsiteX530" fmla="*/ 451485 w 1849755"/>
                <a:gd name="connsiteY530" fmla="*/ 751523 h 1850707"/>
                <a:gd name="connsiteX531" fmla="*/ 519113 w 1849755"/>
                <a:gd name="connsiteY531" fmla="*/ 757238 h 1850707"/>
                <a:gd name="connsiteX532" fmla="*/ 783908 w 1849755"/>
                <a:gd name="connsiteY532" fmla="*/ 611505 h 1850707"/>
                <a:gd name="connsiteX533" fmla="*/ 783908 w 1849755"/>
                <a:gd name="connsiteY533" fmla="*/ 721995 h 1850707"/>
                <a:gd name="connsiteX534" fmla="*/ 601028 w 1849755"/>
                <a:gd name="connsiteY534" fmla="*/ 825818 h 1850707"/>
                <a:gd name="connsiteX535" fmla="*/ 418148 w 1849755"/>
                <a:gd name="connsiteY535" fmla="*/ 1035368 h 1850707"/>
                <a:gd name="connsiteX536" fmla="*/ 410528 w 1849755"/>
                <a:gd name="connsiteY536" fmla="*/ 1062038 h 1850707"/>
                <a:gd name="connsiteX537" fmla="*/ 432435 w 1849755"/>
                <a:gd name="connsiteY537" fmla="*/ 1102043 h 1850707"/>
                <a:gd name="connsiteX538" fmla="*/ 499110 w 1849755"/>
                <a:gd name="connsiteY538" fmla="*/ 1087755 h 1850707"/>
                <a:gd name="connsiteX539" fmla="*/ 661988 w 1849755"/>
                <a:gd name="connsiteY539" fmla="*/ 899160 h 1850707"/>
                <a:gd name="connsiteX540" fmla="*/ 844868 w 1849755"/>
                <a:gd name="connsiteY540" fmla="*/ 803910 h 1850707"/>
                <a:gd name="connsiteX541" fmla="*/ 882015 w 1849755"/>
                <a:gd name="connsiteY541" fmla="*/ 758190 h 1850707"/>
                <a:gd name="connsiteX542" fmla="*/ 882015 w 1849755"/>
                <a:gd name="connsiteY542" fmla="*/ 733425 h 1850707"/>
                <a:gd name="connsiteX543" fmla="*/ 882015 w 1849755"/>
                <a:gd name="connsiteY543" fmla="*/ 449580 h 1850707"/>
                <a:gd name="connsiteX544" fmla="*/ 882015 w 1849755"/>
                <a:gd name="connsiteY544" fmla="*/ 447675 h 1850707"/>
                <a:gd name="connsiteX545" fmla="*/ 833438 w 1849755"/>
                <a:gd name="connsiteY545" fmla="*/ 398145 h 1850707"/>
                <a:gd name="connsiteX546" fmla="*/ 278130 w 1849755"/>
                <a:gd name="connsiteY546" fmla="*/ 373380 h 1850707"/>
                <a:gd name="connsiteX547" fmla="*/ 283845 w 1849755"/>
                <a:gd name="connsiteY547" fmla="*/ 377190 h 1850707"/>
                <a:gd name="connsiteX548" fmla="*/ 280987 w 1849755"/>
                <a:gd name="connsiteY548" fmla="*/ 382905 h 1850707"/>
                <a:gd name="connsiteX549" fmla="*/ 279082 w 1849755"/>
                <a:gd name="connsiteY549" fmla="*/ 391477 h 1850707"/>
                <a:gd name="connsiteX550" fmla="*/ 282892 w 1849755"/>
                <a:gd name="connsiteY550" fmla="*/ 400050 h 1850707"/>
                <a:gd name="connsiteX551" fmla="*/ 295275 w 1849755"/>
                <a:gd name="connsiteY551" fmla="*/ 410527 h 1850707"/>
                <a:gd name="connsiteX552" fmla="*/ 366712 w 1849755"/>
                <a:gd name="connsiteY552" fmla="*/ 461962 h 1850707"/>
                <a:gd name="connsiteX553" fmla="*/ 358140 w 1849755"/>
                <a:gd name="connsiteY553" fmla="*/ 474345 h 1850707"/>
                <a:gd name="connsiteX554" fmla="*/ 237172 w 1849755"/>
                <a:gd name="connsiteY554" fmla="*/ 481012 h 1850707"/>
                <a:gd name="connsiteX555" fmla="*/ 283845 w 1849755"/>
                <a:gd name="connsiteY555" fmla="*/ 514350 h 1850707"/>
                <a:gd name="connsiteX556" fmla="*/ 298132 w 1849755"/>
                <a:gd name="connsiteY556" fmla="*/ 522922 h 1850707"/>
                <a:gd name="connsiteX557" fmla="*/ 307657 w 1849755"/>
                <a:gd name="connsiteY557" fmla="*/ 523875 h 1850707"/>
                <a:gd name="connsiteX558" fmla="*/ 314325 w 1849755"/>
                <a:gd name="connsiteY558" fmla="*/ 520065 h 1850707"/>
                <a:gd name="connsiteX559" fmla="*/ 320992 w 1849755"/>
                <a:gd name="connsiteY559" fmla="*/ 514350 h 1850707"/>
                <a:gd name="connsiteX560" fmla="*/ 326707 w 1849755"/>
                <a:gd name="connsiteY560" fmla="*/ 518160 h 1850707"/>
                <a:gd name="connsiteX561" fmla="*/ 296227 w 1849755"/>
                <a:gd name="connsiteY561" fmla="*/ 561022 h 1850707"/>
                <a:gd name="connsiteX562" fmla="*/ 290512 w 1849755"/>
                <a:gd name="connsiteY562" fmla="*/ 557212 h 1850707"/>
                <a:gd name="connsiteX563" fmla="*/ 294322 w 1849755"/>
                <a:gd name="connsiteY563" fmla="*/ 550545 h 1850707"/>
                <a:gd name="connsiteX564" fmla="*/ 296227 w 1849755"/>
                <a:gd name="connsiteY564" fmla="*/ 542925 h 1850707"/>
                <a:gd name="connsiteX565" fmla="*/ 292417 w 1849755"/>
                <a:gd name="connsiteY565" fmla="*/ 534352 h 1850707"/>
                <a:gd name="connsiteX566" fmla="*/ 279082 w 1849755"/>
                <a:gd name="connsiteY566" fmla="*/ 523875 h 1850707"/>
                <a:gd name="connsiteX567" fmla="*/ 232410 w 1849755"/>
                <a:gd name="connsiteY567" fmla="*/ 490537 h 1850707"/>
                <a:gd name="connsiteX568" fmla="*/ 224790 w 1849755"/>
                <a:gd name="connsiteY568" fmla="*/ 486727 h 1850707"/>
                <a:gd name="connsiteX569" fmla="*/ 217170 w 1849755"/>
                <a:gd name="connsiteY569" fmla="*/ 485775 h 1850707"/>
                <a:gd name="connsiteX570" fmla="*/ 209550 w 1849755"/>
                <a:gd name="connsiteY570" fmla="*/ 488632 h 1850707"/>
                <a:gd name="connsiteX571" fmla="*/ 201930 w 1849755"/>
                <a:gd name="connsiteY571" fmla="*/ 494347 h 1850707"/>
                <a:gd name="connsiteX572" fmla="*/ 196215 w 1849755"/>
                <a:gd name="connsiteY572" fmla="*/ 490537 h 1850707"/>
                <a:gd name="connsiteX573" fmla="*/ 222885 w 1849755"/>
                <a:gd name="connsiteY573" fmla="*/ 453390 h 1850707"/>
                <a:gd name="connsiteX574" fmla="*/ 328612 w 1849755"/>
                <a:gd name="connsiteY574" fmla="*/ 447675 h 1850707"/>
                <a:gd name="connsiteX575" fmla="*/ 290512 w 1849755"/>
                <a:gd name="connsiteY575" fmla="*/ 421005 h 1850707"/>
                <a:gd name="connsiteX576" fmla="*/ 276225 w 1849755"/>
                <a:gd name="connsiteY576" fmla="*/ 412432 h 1850707"/>
                <a:gd name="connsiteX577" fmla="*/ 266700 w 1849755"/>
                <a:gd name="connsiteY577" fmla="*/ 411480 h 1850707"/>
                <a:gd name="connsiteX578" fmla="*/ 260032 w 1849755"/>
                <a:gd name="connsiteY578" fmla="*/ 415290 h 1850707"/>
                <a:gd name="connsiteX579" fmla="*/ 253365 w 1849755"/>
                <a:gd name="connsiteY579" fmla="*/ 420052 h 1850707"/>
                <a:gd name="connsiteX580" fmla="*/ 247650 w 1849755"/>
                <a:gd name="connsiteY580" fmla="*/ 415290 h 1850707"/>
                <a:gd name="connsiteX581" fmla="*/ 925830 w 1849755"/>
                <a:gd name="connsiteY581" fmla="*/ 296228 h 1850707"/>
                <a:gd name="connsiteX582" fmla="*/ 1555433 w 1849755"/>
                <a:gd name="connsiteY582" fmla="*/ 925830 h 1850707"/>
                <a:gd name="connsiteX583" fmla="*/ 925830 w 1849755"/>
                <a:gd name="connsiteY583" fmla="*/ 1555433 h 1850707"/>
                <a:gd name="connsiteX584" fmla="*/ 296228 w 1849755"/>
                <a:gd name="connsiteY584" fmla="*/ 925830 h 1850707"/>
                <a:gd name="connsiteX585" fmla="*/ 925830 w 1849755"/>
                <a:gd name="connsiteY585" fmla="*/ 296228 h 1850707"/>
                <a:gd name="connsiteX586" fmla="*/ 925830 w 1849755"/>
                <a:gd name="connsiteY586" fmla="*/ 261937 h 1850707"/>
                <a:gd name="connsiteX587" fmla="*/ 667702 w 1849755"/>
                <a:gd name="connsiteY587" fmla="*/ 314325 h 1850707"/>
                <a:gd name="connsiteX588" fmla="*/ 456247 w 1849755"/>
                <a:gd name="connsiteY588" fmla="*/ 456247 h 1850707"/>
                <a:gd name="connsiteX589" fmla="*/ 314325 w 1849755"/>
                <a:gd name="connsiteY589" fmla="*/ 667702 h 1850707"/>
                <a:gd name="connsiteX590" fmla="*/ 261937 w 1849755"/>
                <a:gd name="connsiteY590" fmla="*/ 925830 h 1850707"/>
                <a:gd name="connsiteX591" fmla="*/ 314325 w 1849755"/>
                <a:gd name="connsiteY591" fmla="*/ 1183957 h 1850707"/>
                <a:gd name="connsiteX592" fmla="*/ 456247 w 1849755"/>
                <a:gd name="connsiteY592" fmla="*/ 1395412 h 1850707"/>
                <a:gd name="connsiteX593" fmla="*/ 667702 w 1849755"/>
                <a:gd name="connsiteY593" fmla="*/ 1537335 h 1850707"/>
                <a:gd name="connsiteX594" fmla="*/ 925830 w 1849755"/>
                <a:gd name="connsiteY594" fmla="*/ 1589722 h 1850707"/>
                <a:gd name="connsiteX595" fmla="*/ 1183957 w 1849755"/>
                <a:gd name="connsiteY595" fmla="*/ 1537335 h 1850707"/>
                <a:gd name="connsiteX596" fmla="*/ 1395412 w 1849755"/>
                <a:gd name="connsiteY596" fmla="*/ 1395412 h 1850707"/>
                <a:gd name="connsiteX597" fmla="*/ 1537335 w 1849755"/>
                <a:gd name="connsiteY597" fmla="*/ 1183957 h 1850707"/>
                <a:gd name="connsiteX598" fmla="*/ 1589722 w 1849755"/>
                <a:gd name="connsiteY598" fmla="*/ 925830 h 1850707"/>
                <a:gd name="connsiteX599" fmla="*/ 1537335 w 1849755"/>
                <a:gd name="connsiteY599" fmla="*/ 667702 h 1850707"/>
                <a:gd name="connsiteX600" fmla="*/ 1395412 w 1849755"/>
                <a:gd name="connsiteY600" fmla="*/ 456247 h 1850707"/>
                <a:gd name="connsiteX601" fmla="*/ 1183957 w 1849755"/>
                <a:gd name="connsiteY601" fmla="*/ 314325 h 1850707"/>
                <a:gd name="connsiteX602" fmla="*/ 925830 w 1849755"/>
                <a:gd name="connsiteY602" fmla="*/ 261937 h 1850707"/>
                <a:gd name="connsiteX603" fmla="*/ 1454467 w 1849755"/>
                <a:gd name="connsiteY603" fmla="*/ 259080 h 1850707"/>
                <a:gd name="connsiteX604" fmla="*/ 1534477 w 1849755"/>
                <a:gd name="connsiteY604" fmla="*/ 331470 h 1850707"/>
                <a:gd name="connsiteX605" fmla="*/ 1514475 w 1849755"/>
                <a:gd name="connsiteY605" fmla="*/ 356235 h 1850707"/>
                <a:gd name="connsiteX606" fmla="*/ 1509712 w 1849755"/>
                <a:gd name="connsiteY606" fmla="*/ 351472 h 1850707"/>
                <a:gd name="connsiteX607" fmla="*/ 1512570 w 1849755"/>
                <a:gd name="connsiteY607" fmla="*/ 335280 h 1850707"/>
                <a:gd name="connsiteX608" fmla="*/ 1509712 w 1849755"/>
                <a:gd name="connsiteY608" fmla="*/ 320992 h 1850707"/>
                <a:gd name="connsiteX609" fmla="*/ 1504950 w 1849755"/>
                <a:gd name="connsiteY609" fmla="*/ 315277 h 1850707"/>
                <a:gd name="connsiteX610" fmla="*/ 1499235 w 1849755"/>
                <a:gd name="connsiteY610" fmla="*/ 309562 h 1850707"/>
                <a:gd name="connsiteX611" fmla="*/ 1485900 w 1849755"/>
                <a:gd name="connsiteY611" fmla="*/ 298132 h 1850707"/>
                <a:gd name="connsiteX612" fmla="*/ 1454467 w 1849755"/>
                <a:gd name="connsiteY612" fmla="*/ 332422 h 1850707"/>
                <a:gd name="connsiteX613" fmla="*/ 1463992 w 1849755"/>
                <a:gd name="connsiteY613" fmla="*/ 340995 h 1850707"/>
                <a:gd name="connsiteX614" fmla="*/ 1470660 w 1849755"/>
                <a:gd name="connsiteY614" fmla="*/ 345757 h 1850707"/>
                <a:gd name="connsiteX615" fmla="*/ 1479232 w 1849755"/>
                <a:gd name="connsiteY615" fmla="*/ 347662 h 1850707"/>
                <a:gd name="connsiteX616" fmla="*/ 1486852 w 1849755"/>
                <a:gd name="connsiteY616" fmla="*/ 344805 h 1850707"/>
                <a:gd name="connsiteX617" fmla="*/ 1494472 w 1849755"/>
                <a:gd name="connsiteY617" fmla="*/ 340042 h 1850707"/>
                <a:gd name="connsiteX618" fmla="*/ 1499235 w 1849755"/>
                <a:gd name="connsiteY618" fmla="*/ 344805 h 1850707"/>
                <a:gd name="connsiteX619" fmla="*/ 1464945 w 1849755"/>
                <a:gd name="connsiteY619" fmla="*/ 381952 h 1850707"/>
                <a:gd name="connsiteX620" fmla="*/ 1460182 w 1849755"/>
                <a:gd name="connsiteY620" fmla="*/ 377190 h 1850707"/>
                <a:gd name="connsiteX621" fmla="*/ 1463992 w 1849755"/>
                <a:gd name="connsiteY621" fmla="*/ 368617 h 1850707"/>
                <a:gd name="connsiteX622" fmla="*/ 1465897 w 1849755"/>
                <a:gd name="connsiteY622" fmla="*/ 360045 h 1850707"/>
                <a:gd name="connsiteX623" fmla="*/ 1463992 w 1849755"/>
                <a:gd name="connsiteY623" fmla="*/ 352425 h 1850707"/>
                <a:gd name="connsiteX624" fmla="*/ 1458277 w 1849755"/>
                <a:gd name="connsiteY624" fmla="*/ 345757 h 1850707"/>
                <a:gd name="connsiteX625" fmla="*/ 1448752 w 1849755"/>
                <a:gd name="connsiteY625" fmla="*/ 337185 h 1850707"/>
                <a:gd name="connsiteX626" fmla="*/ 1424940 w 1849755"/>
                <a:gd name="connsiteY626" fmla="*/ 362902 h 1850707"/>
                <a:gd name="connsiteX627" fmla="*/ 1419225 w 1849755"/>
                <a:gd name="connsiteY627" fmla="*/ 369570 h 1850707"/>
                <a:gd name="connsiteX628" fmla="*/ 1418272 w 1849755"/>
                <a:gd name="connsiteY628" fmla="*/ 375285 h 1850707"/>
                <a:gd name="connsiteX629" fmla="*/ 1421130 w 1849755"/>
                <a:gd name="connsiteY629" fmla="*/ 381000 h 1850707"/>
                <a:gd name="connsiteX630" fmla="*/ 1428750 w 1849755"/>
                <a:gd name="connsiteY630" fmla="*/ 388620 h 1850707"/>
                <a:gd name="connsiteX631" fmla="*/ 1434465 w 1849755"/>
                <a:gd name="connsiteY631" fmla="*/ 393382 h 1850707"/>
                <a:gd name="connsiteX632" fmla="*/ 1440180 w 1849755"/>
                <a:gd name="connsiteY632" fmla="*/ 398145 h 1850707"/>
                <a:gd name="connsiteX633" fmla="*/ 1445895 w 1849755"/>
                <a:gd name="connsiteY633" fmla="*/ 401955 h 1850707"/>
                <a:gd name="connsiteX634" fmla="*/ 1450657 w 1849755"/>
                <a:gd name="connsiteY634" fmla="*/ 402907 h 1850707"/>
                <a:gd name="connsiteX635" fmla="*/ 1465897 w 1849755"/>
                <a:gd name="connsiteY635" fmla="*/ 400050 h 1850707"/>
                <a:gd name="connsiteX636" fmla="*/ 1479232 w 1849755"/>
                <a:gd name="connsiteY636" fmla="*/ 395287 h 1850707"/>
                <a:gd name="connsiteX637" fmla="*/ 1483995 w 1849755"/>
                <a:gd name="connsiteY637" fmla="*/ 399097 h 1850707"/>
                <a:gd name="connsiteX638" fmla="*/ 1456372 w 1849755"/>
                <a:gd name="connsiteY638" fmla="*/ 425767 h 1850707"/>
                <a:gd name="connsiteX639" fmla="*/ 1371600 w 1849755"/>
                <a:gd name="connsiteY639" fmla="*/ 348615 h 1850707"/>
                <a:gd name="connsiteX640" fmla="*/ 1376362 w 1849755"/>
                <a:gd name="connsiteY640" fmla="*/ 343852 h 1850707"/>
                <a:gd name="connsiteX641" fmla="*/ 1382077 w 1849755"/>
                <a:gd name="connsiteY641" fmla="*/ 347662 h 1850707"/>
                <a:gd name="connsiteX642" fmla="*/ 1386840 w 1849755"/>
                <a:gd name="connsiteY642" fmla="*/ 350520 h 1850707"/>
                <a:gd name="connsiteX643" fmla="*/ 1392555 w 1849755"/>
                <a:gd name="connsiteY643" fmla="*/ 351472 h 1850707"/>
                <a:gd name="connsiteX644" fmla="*/ 1397317 w 1849755"/>
                <a:gd name="connsiteY644" fmla="*/ 348615 h 1850707"/>
                <a:gd name="connsiteX645" fmla="*/ 1455420 w 1849755"/>
                <a:gd name="connsiteY645" fmla="*/ 284797 h 1850707"/>
                <a:gd name="connsiteX646" fmla="*/ 1458277 w 1849755"/>
                <a:gd name="connsiteY646" fmla="*/ 280035 h 1850707"/>
                <a:gd name="connsiteX647" fmla="*/ 1457325 w 1849755"/>
                <a:gd name="connsiteY647" fmla="*/ 274320 h 1850707"/>
                <a:gd name="connsiteX648" fmla="*/ 1453515 w 1849755"/>
                <a:gd name="connsiteY648" fmla="*/ 268605 h 1850707"/>
                <a:gd name="connsiteX649" fmla="*/ 1449705 w 1849755"/>
                <a:gd name="connsiteY649" fmla="*/ 263842 h 1850707"/>
                <a:gd name="connsiteX650" fmla="*/ 925830 w 1849755"/>
                <a:gd name="connsiteY650" fmla="*/ 241935 h 1850707"/>
                <a:gd name="connsiteX651" fmla="*/ 1192530 w 1849755"/>
                <a:gd name="connsiteY651" fmla="*/ 295275 h 1850707"/>
                <a:gd name="connsiteX652" fmla="*/ 1409700 w 1849755"/>
                <a:gd name="connsiteY652" fmla="*/ 441960 h 1850707"/>
                <a:gd name="connsiteX653" fmla="*/ 1556385 w 1849755"/>
                <a:gd name="connsiteY653" fmla="*/ 659130 h 1850707"/>
                <a:gd name="connsiteX654" fmla="*/ 1610677 w 1849755"/>
                <a:gd name="connsiteY654" fmla="*/ 925830 h 1850707"/>
                <a:gd name="connsiteX655" fmla="*/ 1556385 w 1849755"/>
                <a:gd name="connsiteY655" fmla="*/ 1192530 h 1850707"/>
                <a:gd name="connsiteX656" fmla="*/ 1409700 w 1849755"/>
                <a:gd name="connsiteY656" fmla="*/ 1409700 h 1850707"/>
                <a:gd name="connsiteX657" fmla="*/ 1192530 w 1849755"/>
                <a:gd name="connsiteY657" fmla="*/ 1556385 h 1850707"/>
                <a:gd name="connsiteX658" fmla="*/ 925830 w 1849755"/>
                <a:gd name="connsiteY658" fmla="*/ 1610677 h 1850707"/>
                <a:gd name="connsiteX659" fmla="*/ 659130 w 1849755"/>
                <a:gd name="connsiteY659" fmla="*/ 1556385 h 1850707"/>
                <a:gd name="connsiteX660" fmla="*/ 441960 w 1849755"/>
                <a:gd name="connsiteY660" fmla="*/ 1409700 h 1850707"/>
                <a:gd name="connsiteX661" fmla="*/ 295275 w 1849755"/>
                <a:gd name="connsiteY661" fmla="*/ 1192530 h 1850707"/>
                <a:gd name="connsiteX662" fmla="*/ 241935 w 1849755"/>
                <a:gd name="connsiteY662" fmla="*/ 925830 h 1850707"/>
                <a:gd name="connsiteX663" fmla="*/ 295275 w 1849755"/>
                <a:gd name="connsiteY663" fmla="*/ 659130 h 1850707"/>
                <a:gd name="connsiteX664" fmla="*/ 441960 w 1849755"/>
                <a:gd name="connsiteY664" fmla="*/ 441960 h 1850707"/>
                <a:gd name="connsiteX665" fmla="*/ 659130 w 1849755"/>
                <a:gd name="connsiteY665" fmla="*/ 295275 h 1850707"/>
                <a:gd name="connsiteX666" fmla="*/ 925830 w 1849755"/>
                <a:gd name="connsiteY666" fmla="*/ 241935 h 1850707"/>
                <a:gd name="connsiteX667" fmla="*/ 435292 w 1849755"/>
                <a:gd name="connsiteY667" fmla="*/ 233363 h 1850707"/>
                <a:gd name="connsiteX668" fmla="*/ 463867 w 1849755"/>
                <a:gd name="connsiteY668" fmla="*/ 267653 h 1850707"/>
                <a:gd name="connsiteX669" fmla="*/ 458152 w 1849755"/>
                <a:gd name="connsiteY669" fmla="*/ 272415 h 1850707"/>
                <a:gd name="connsiteX670" fmla="*/ 427672 w 1849755"/>
                <a:gd name="connsiteY670" fmla="*/ 259080 h 1850707"/>
                <a:gd name="connsiteX671" fmla="*/ 403860 w 1849755"/>
                <a:gd name="connsiteY671" fmla="*/ 265748 h 1850707"/>
                <a:gd name="connsiteX672" fmla="*/ 393382 w 1849755"/>
                <a:gd name="connsiteY672" fmla="*/ 293370 h 1850707"/>
                <a:gd name="connsiteX673" fmla="*/ 411480 w 1849755"/>
                <a:gd name="connsiteY673" fmla="*/ 329565 h 1850707"/>
                <a:gd name="connsiteX674" fmla="*/ 444817 w 1849755"/>
                <a:gd name="connsiteY674" fmla="*/ 357188 h 1850707"/>
                <a:gd name="connsiteX675" fmla="*/ 473392 w 1849755"/>
                <a:gd name="connsiteY675" fmla="*/ 353378 h 1850707"/>
                <a:gd name="connsiteX676" fmla="*/ 481965 w 1849755"/>
                <a:gd name="connsiteY676" fmla="*/ 342900 h 1850707"/>
                <a:gd name="connsiteX677" fmla="*/ 485775 w 1849755"/>
                <a:gd name="connsiteY677" fmla="*/ 333375 h 1850707"/>
                <a:gd name="connsiteX678" fmla="*/ 470535 w 1849755"/>
                <a:gd name="connsiteY678" fmla="*/ 314325 h 1850707"/>
                <a:gd name="connsiteX679" fmla="*/ 466725 w 1849755"/>
                <a:gd name="connsiteY679" fmla="*/ 311468 h 1850707"/>
                <a:gd name="connsiteX680" fmla="*/ 461010 w 1849755"/>
                <a:gd name="connsiteY680" fmla="*/ 311468 h 1850707"/>
                <a:gd name="connsiteX681" fmla="*/ 454342 w 1849755"/>
                <a:gd name="connsiteY681" fmla="*/ 314325 h 1850707"/>
                <a:gd name="connsiteX682" fmla="*/ 448627 w 1849755"/>
                <a:gd name="connsiteY682" fmla="*/ 317183 h 1850707"/>
                <a:gd name="connsiteX683" fmla="*/ 444817 w 1849755"/>
                <a:gd name="connsiteY683" fmla="*/ 312420 h 1850707"/>
                <a:gd name="connsiteX684" fmla="*/ 494347 w 1849755"/>
                <a:gd name="connsiteY684" fmla="*/ 272415 h 1850707"/>
                <a:gd name="connsiteX685" fmla="*/ 495300 w 1849755"/>
                <a:gd name="connsiteY685" fmla="*/ 276225 h 1850707"/>
                <a:gd name="connsiteX686" fmla="*/ 492442 w 1849755"/>
                <a:gd name="connsiteY686" fmla="*/ 280035 h 1850707"/>
                <a:gd name="connsiteX687" fmla="*/ 489585 w 1849755"/>
                <a:gd name="connsiteY687" fmla="*/ 283845 h 1850707"/>
                <a:gd name="connsiteX688" fmla="*/ 488632 w 1849755"/>
                <a:gd name="connsiteY688" fmla="*/ 289560 h 1850707"/>
                <a:gd name="connsiteX689" fmla="*/ 491490 w 1849755"/>
                <a:gd name="connsiteY689" fmla="*/ 294323 h 1850707"/>
                <a:gd name="connsiteX690" fmla="*/ 500062 w 1849755"/>
                <a:gd name="connsiteY690" fmla="*/ 305753 h 1850707"/>
                <a:gd name="connsiteX691" fmla="*/ 504825 w 1849755"/>
                <a:gd name="connsiteY691" fmla="*/ 311468 h 1850707"/>
                <a:gd name="connsiteX692" fmla="*/ 508635 w 1849755"/>
                <a:gd name="connsiteY692" fmla="*/ 316230 h 1850707"/>
                <a:gd name="connsiteX693" fmla="*/ 495300 w 1849755"/>
                <a:gd name="connsiteY693" fmla="*/ 340043 h 1850707"/>
                <a:gd name="connsiteX694" fmla="*/ 474345 w 1849755"/>
                <a:gd name="connsiteY694" fmla="*/ 362903 h 1850707"/>
                <a:gd name="connsiteX695" fmla="*/ 452437 w 1849755"/>
                <a:gd name="connsiteY695" fmla="*/ 375285 h 1850707"/>
                <a:gd name="connsiteX696" fmla="*/ 428625 w 1849755"/>
                <a:gd name="connsiteY696" fmla="*/ 378143 h 1850707"/>
                <a:gd name="connsiteX697" fmla="*/ 405765 w 1849755"/>
                <a:gd name="connsiteY697" fmla="*/ 371475 h 1850707"/>
                <a:gd name="connsiteX698" fmla="*/ 384810 w 1849755"/>
                <a:gd name="connsiteY698" fmla="*/ 353378 h 1850707"/>
                <a:gd name="connsiteX699" fmla="*/ 372427 w 1849755"/>
                <a:gd name="connsiteY699" fmla="*/ 329565 h 1850707"/>
                <a:gd name="connsiteX700" fmla="*/ 369570 w 1849755"/>
                <a:gd name="connsiteY700" fmla="*/ 304800 h 1850707"/>
                <a:gd name="connsiteX701" fmla="*/ 378142 w 1849755"/>
                <a:gd name="connsiteY701" fmla="*/ 280988 h 1850707"/>
                <a:gd name="connsiteX702" fmla="*/ 397192 w 1849755"/>
                <a:gd name="connsiteY702" fmla="*/ 260033 h 1850707"/>
                <a:gd name="connsiteX703" fmla="*/ 413385 w 1849755"/>
                <a:gd name="connsiteY703" fmla="*/ 249555 h 1850707"/>
                <a:gd name="connsiteX704" fmla="*/ 428625 w 1849755"/>
                <a:gd name="connsiteY704" fmla="*/ 244793 h 1850707"/>
                <a:gd name="connsiteX705" fmla="*/ 429577 w 1849755"/>
                <a:gd name="connsiteY705" fmla="*/ 238125 h 1850707"/>
                <a:gd name="connsiteX706" fmla="*/ 1258252 w 1849755"/>
                <a:gd name="connsiteY706" fmla="*/ 140970 h 1850707"/>
                <a:gd name="connsiteX707" fmla="*/ 1316355 w 1849755"/>
                <a:gd name="connsiteY707" fmla="*/ 172402 h 1850707"/>
                <a:gd name="connsiteX708" fmla="*/ 1313497 w 1849755"/>
                <a:gd name="connsiteY708" fmla="*/ 178117 h 1850707"/>
                <a:gd name="connsiteX709" fmla="*/ 1301115 w 1849755"/>
                <a:gd name="connsiteY709" fmla="*/ 174307 h 1850707"/>
                <a:gd name="connsiteX710" fmla="*/ 1296352 w 1849755"/>
                <a:gd name="connsiteY710" fmla="*/ 175260 h 1850707"/>
                <a:gd name="connsiteX711" fmla="*/ 1295400 w 1849755"/>
                <a:gd name="connsiteY711" fmla="*/ 177165 h 1850707"/>
                <a:gd name="connsiteX712" fmla="*/ 1294447 w 1849755"/>
                <a:gd name="connsiteY712" fmla="*/ 180022 h 1850707"/>
                <a:gd name="connsiteX713" fmla="*/ 1291590 w 1849755"/>
                <a:gd name="connsiteY713" fmla="*/ 206692 h 1850707"/>
                <a:gd name="connsiteX714" fmla="*/ 1285875 w 1849755"/>
                <a:gd name="connsiteY714" fmla="*/ 263842 h 1850707"/>
                <a:gd name="connsiteX715" fmla="*/ 1316355 w 1849755"/>
                <a:gd name="connsiteY715" fmla="*/ 238125 h 1850707"/>
                <a:gd name="connsiteX716" fmla="*/ 1337310 w 1849755"/>
                <a:gd name="connsiteY716" fmla="*/ 220027 h 1850707"/>
                <a:gd name="connsiteX717" fmla="*/ 1344930 w 1849755"/>
                <a:gd name="connsiteY717" fmla="*/ 212407 h 1850707"/>
                <a:gd name="connsiteX718" fmla="*/ 1349692 w 1849755"/>
                <a:gd name="connsiteY718" fmla="*/ 206692 h 1850707"/>
                <a:gd name="connsiteX719" fmla="*/ 1347787 w 1849755"/>
                <a:gd name="connsiteY719" fmla="*/ 200977 h 1850707"/>
                <a:gd name="connsiteX720" fmla="*/ 1336357 w 1849755"/>
                <a:gd name="connsiteY720" fmla="*/ 191452 h 1850707"/>
                <a:gd name="connsiteX721" fmla="*/ 1339215 w 1849755"/>
                <a:gd name="connsiteY721" fmla="*/ 185737 h 1850707"/>
                <a:gd name="connsiteX722" fmla="*/ 1383030 w 1849755"/>
                <a:gd name="connsiteY722" fmla="*/ 208597 h 1850707"/>
                <a:gd name="connsiteX723" fmla="*/ 1381125 w 1849755"/>
                <a:gd name="connsiteY723" fmla="*/ 214312 h 1850707"/>
                <a:gd name="connsiteX724" fmla="*/ 1375410 w 1849755"/>
                <a:gd name="connsiteY724" fmla="*/ 212407 h 1850707"/>
                <a:gd name="connsiteX725" fmla="*/ 1369695 w 1849755"/>
                <a:gd name="connsiteY725" fmla="*/ 212407 h 1850707"/>
                <a:gd name="connsiteX726" fmla="*/ 1362075 w 1849755"/>
                <a:gd name="connsiteY726" fmla="*/ 213360 h 1850707"/>
                <a:gd name="connsiteX727" fmla="*/ 1355407 w 1849755"/>
                <a:gd name="connsiteY727" fmla="*/ 217170 h 1850707"/>
                <a:gd name="connsiteX728" fmla="*/ 1341120 w 1849755"/>
                <a:gd name="connsiteY728" fmla="*/ 228600 h 1850707"/>
                <a:gd name="connsiteX729" fmla="*/ 1319212 w 1849755"/>
                <a:gd name="connsiteY729" fmla="*/ 246697 h 1850707"/>
                <a:gd name="connsiteX730" fmla="*/ 1295400 w 1849755"/>
                <a:gd name="connsiteY730" fmla="*/ 266700 h 1850707"/>
                <a:gd name="connsiteX731" fmla="*/ 1270635 w 1849755"/>
                <a:gd name="connsiteY731" fmla="*/ 287655 h 1850707"/>
                <a:gd name="connsiteX732" fmla="*/ 1255395 w 1849755"/>
                <a:gd name="connsiteY732" fmla="*/ 280035 h 1850707"/>
                <a:gd name="connsiteX733" fmla="*/ 1262062 w 1849755"/>
                <a:gd name="connsiteY733" fmla="*/ 215265 h 1850707"/>
                <a:gd name="connsiteX734" fmla="*/ 1266825 w 1849755"/>
                <a:gd name="connsiteY734" fmla="*/ 169545 h 1850707"/>
                <a:gd name="connsiteX735" fmla="*/ 1266825 w 1849755"/>
                <a:gd name="connsiteY735" fmla="*/ 161925 h 1850707"/>
                <a:gd name="connsiteX736" fmla="*/ 1263967 w 1849755"/>
                <a:gd name="connsiteY736" fmla="*/ 155257 h 1850707"/>
                <a:gd name="connsiteX737" fmla="*/ 1260157 w 1849755"/>
                <a:gd name="connsiteY737" fmla="*/ 150495 h 1850707"/>
                <a:gd name="connsiteX738" fmla="*/ 1255395 w 1849755"/>
                <a:gd name="connsiteY738" fmla="*/ 146685 h 1850707"/>
                <a:gd name="connsiteX739" fmla="*/ 1105853 w 1849755"/>
                <a:gd name="connsiteY739" fmla="*/ 95250 h 1850707"/>
                <a:gd name="connsiteX740" fmla="*/ 1171575 w 1849755"/>
                <a:gd name="connsiteY740" fmla="*/ 112395 h 1850707"/>
                <a:gd name="connsiteX741" fmla="*/ 1169670 w 1849755"/>
                <a:gd name="connsiteY741" fmla="*/ 119062 h 1850707"/>
                <a:gd name="connsiteX742" fmla="*/ 1163003 w 1849755"/>
                <a:gd name="connsiteY742" fmla="*/ 118110 h 1850707"/>
                <a:gd name="connsiteX743" fmla="*/ 1156335 w 1849755"/>
                <a:gd name="connsiteY743" fmla="*/ 118110 h 1850707"/>
                <a:gd name="connsiteX744" fmla="*/ 1151573 w 1849755"/>
                <a:gd name="connsiteY744" fmla="*/ 120015 h 1850707"/>
                <a:gd name="connsiteX745" fmla="*/ 1148715 w 1849755"/>
                <a:gd name="connsiteY745" fmla="*/ 124777 h 1850707"/>
                <a:gd name="connsiteX746" fmla="*/ 1126808 w 1849755"/>
                <a:gd name="connsiteY746" fmla="*/ 208597 h 1850707"/>
                <a:gd name="connsiteX747" fmla="*/ 1126808 w 1849755"/>
                <a:gd name="connsiteY747" fmla="*/ 214312 h 1850707"/>
                <a:gd name="connsiteX748" fmla="*/ 1130618 w 1849755"/>
                <a:gd name="connsiteY748" fmla="*/ 219075 h 1850707"/>
                <a:gd name="connsiteX749" fmla="*/ 1136333 w 1849755"/>
                <a:gd name="connsiteY749" fmla="*/ 221932 h 1850707"/>
                <a:gd name="connsiteX750" fmla="*/ 1143000 w 1849755"/>
                <a:gd name="connsiteY750" fmla="*/ 224790 h 1850707"/>
                <a:gd name="connsiteX751" fmla="*/ 1141095 w 1849755"/>
                <a:gd name="connsiteY751" fmla="*/ 230505 h 1850707"/>
                <a:gd name="connsiteX752" fmla="*/ 1075373 w 1849755"/>
                <a:gd name="connsiteY752" fmla="*/ 213360 h 1850707"/>
                <a:gd name="connsiteX753" fmla="*/ 1077278 w 1849755"/>
                <a:gd name="connsiteY753" fmla="*/ 206692 h 1850707"/>
                <a:gd name="connsiteX754" fmla="*/ 1083945 w 1849755"/>
                <a:gd name="connsiteY754" fmla="*/ 207645 h 1850707"/>
                <a:gd name="connsiteX755" fmla="*/ 1090613 w 1849755"/>
                <a:gd name="connsiteY755" fmla="*/ 208597 h 1850707"/>
                <a:gd name="connsiteX756" fmla="*/ 1095375 w 1849755"/>
                <a:gd name="connsiteY756" fmla="*/ 206692 h 1850707"/>
                <a:gd name="connsiteX757" fmla="*/ 1098233 w 1849755"/>
                <a:gd name="connsiteY757" fmla="*/ 201930 h 1850707"/>
                <a:gd name="connsiteX758" fmla="*/ 1120140 w 1849755"/>
                <a:gd name="connsiteY758" fmla="*/ 118110 h 1850707"/>
                <a:gd name="connsiteX759" fmla="*/ 1120140 w 1849755"/>
                <a:gd name="connsiteY759" fmla="*/ 112395 h 1850707"/>
                <a:gd name="connsiteX760" fmla="*/ 1116330 w 1849755"/>
                <a:gd name="connsiteY760" fmla="*/ 107632 h 1850707"/>
                <a:gd name="connsiteX761" fmla="*/ 1110615 w 1849755"/>
                <a:gd name="connsiteY761" fmla="*/ 104775 h 1850707"/>
                <a:gd name="connsiteX762" fmla="*/ 1103948 w 1849755"/>
                <a:gd name="connsiteY762" fmla="*/ 101917 h 1850707"/>
                <a:gd name="connsiteX763" fmla="*/ 777240 w 1849755"/>
                <a:gd name="connsiteY763" fmla="*/ 88583 h 1850707"/>
                <a:gd name="connsiteX764" fmla="*/ 779145 w 1849755"/>
                <a:gd name="connsiteY764" fmla="*/ 93345 h 1850707"/>
                <a:gd name="connsiteX765" fmla="*/ 772477 w 1849755"/>
                <a:gd name="connsiteY765" fmla="*/ 96203 h 1850707"/>
                <a:gd name="connsiteX766" fmla="*/ 765810 w 1849755"/>
                <a:gd name="connsiteY766" fmla="*/ 100965 h 1850707"/>
                <a:gd name="connsiteX767" fmla="*/ 762952 w 1849755"/>
                <a:gd name="connsiteY767" fmla="*/ 109538 h 1850707"/>
                <a:gd name="connsiteX768" fmla="*/ 765810 w 1849755"/>
                <a:gd name="connsiteY768" fmla="*/ 125730 h 1850707"/>
                <a:gd name="connsiteX769" fmla="*/ 777240 w 1849755"/>
                <a:gd name="connsiteY769" fmla="*/ 169545 h 1850707"/>
                <a:gd name="connsiteX770" fmla="*/ 772477 w 1849755"/>
                <a:gd name="connsiteY770" fmla="*/ 203835 h 1850707"/>
                <a:gd name="connsiteX771" fmla="*/ 741045 w 1849755"/>
                <a:gd name="connsiteY771" fmla="*/ 224790 h 1850707"/>
                <a:gd name="connsiteX772" fmla="*/ 699135 w 1849755"/>
                <a:gd name="connsiteY772" fmla="*/ 223838 h 1850707"/>
                <a:gd name="connsiteX773" fmla="*/ 677227 w 1849755"/>
                <a:gd name="connsiteY773" fmla="*/ 196215 h 1850707"/>
                <a:gd name="connsiteX774" fmla="*/ 661035 w 1849755"/>
                <a:gd name="connsiteY774" fmla="*/ 136208 h 1850707"/>
                <a:gd name="connsiteX775" fmla="*/ 658177 w 1849755"/>
                <a:gd name="connsiteY775" fmla="*/ 131445 h 1850707"/>
                <a:gd name="connsiteX776" fmla="*/ 653415 w 1849755"/>
                <a:gd name="connsiteY776" fmla="*/ 128588 h 1850707"/>
                <a:gd name="connsiteX777" fmla="*/ 647700 w 1849755"/>
                <a:gd name="connsiteY777" fmla="*/ 128588 h 1850707"/>
                <a:gd name="connsiteX778" fmla="*/ 641985 w 1849755"/>
                <a:gd name="connsiteY778" fmla="*/ 129540 h 1850707"/>
                <a:gd name="connsiteX779" fmla="*/ 640080 w 1849755"/>
                <a:gd name="connsiteY779" fmla="*/ 123825 h 1850707"/>
                <a:gd name="connsiteX780" fmla="*/ 701992 w 1849755"/>
                <a:gd name="connsiteY780" fmla="*/ 107633 h 1850707"/>
                <a:gd name="connsiteX781" fmla="*/ 703897 w 1849755"/>
                <a:gd name="connsiteY781" fmla="*/ 114300 h 1850707"/>
                <a:gd name="connsiteX782" fmla="*/ 699135 w 1849755"/>
                <a:gd name="connsiteY782" fmla="*/ 116205 h 1850707"/>
                <a:gd name="connsiteX783" fmla="*/ 694372 w 1849755"/>
                <a:gd name="connsiteY783" fmla="*/ 119063 h 1850707"/>
                <a:gd name="connsiteX784" fmla="*/ 690562 w 1849755"/>
                <a:gd name="connsiteY784" fmla="*/ 123825 h 1850707"/>
                <a:gd name="connsiteX785" fmla="*/ 690562 w 1849755"/>
                <a:gd name="connsiteY785" fmla="*/ 129540 h 1850707"/>
                <a:gd name="connsiteX786" fmla="*/ 706755 w 1849755"/>
                <a:gd name="connsiteY786" fmla="*/ 188595 h 1850707"/>
                <a:gd name="connsiteX787" fmla="*/ 721042 w 1849755"/>
                <a:gd name="connsiteY787" fmla="*/ 212408 h 1850707"/>
                <a:gd name="connsiteX788" fmla="*/ 745807 w 1849755"/>
                <a:gd name="connsiteY788" fmla="*/ 214313 h 1850707"/>
                <a:gd name="connsiteX789" fmla="*/ 765810 w 1849755"/>
                <a:gd name="connsiteY789" fmla="*/ 199073 h 1850707"/>
                <a:gd name="connsiteX790" fmla="*/ 766762 w 1849755"/>
                <a:gd name="connsiteY790" fmla="*/ 171450 h 1850707"/>
                <a:gd name="connsiteX791" fmla="*/ 756285 w 1849755"/>
                <a:gd name="connsiteY791" fmla="*/ 131445 h 1850707"/>
                <a:gd name="connsiteX792" fmla="*/ 750570 w 1849755"/>
                <a:gd name="connsiteY792" fmla="*/ 116205 h 1850707"/>
                <a:gd name="connsiteX793" fmla="*/ 743902 w 1849755"/>
                <a:gd name="connsiteY793" fmla="*/ 109538 h 1850707"/>
                <a:gd name="connsiteX794" fmla="*/ 735330 w 1849755"/>
                <a:gd name="connsiteY794" fmla="*/ 108585 h 1850707"/>
                <a:gd name="connsiteX795" fmla="*/ 727710 w 1849755"/>
                <a:gd name="connsiteY795" fmla="*/ 108585 h 1850707"/>
                <a:gd name="connsiteX796" fmla="*/ 725805 w 1849755"/>
                <a:gd name="connsiteY796" fmla="*/ 101918 h 1850707"/>
                <a:gd name="connsiteX797" fmla="*/ 867728 w 1849755"/>
                <a:gd name="connsiteY797" fmla="*/ 76200 h 1850707"/>
                <a:gd name="connsiteX798" fmla="*/ 913448 w 1849755"/>
                <a:gd name="connsiteY798" fmla="*/ 77152 h 1850707"/>
                <a:gd name="connsiteX799" fmla="*/ 979170 w 1849755"/>
                <a:gd name="connsiteY799" fmla="*/ 160972 h 1850707"/>
                <a:gd name="connsiteX800" fmla="*/ 980123 w 1849755"/>
                <a:gd name="connsiteY800" fmla="*/ 114300 h 1850707"/>
                <a:gd name="connsiteX801" fmla="*/ 979170 w 1849755"/>
                <a:gd name="connsiteY801" fmla="*/ 98107 h 1850707"/>
                <a:gd name="connsiteX802" fmla="*/ 974408 w 1849755"/>
                <a:gd name="connsiteY802" fmla="*/ 90487 h 1850707"/>
                <a:gd name="connsiteX803" fmla="*/ 966788 w 1849755"/>
                <a:gd name="connsiteY803" fmla="*/ 86677 h 1850707"/>
                <a:gd name="connsiteX804" fmla="*/ 959168 w 1849755"/>
                <a:gd name="connsiteY804" fmla="*/ 84772 h 1850707"/>
                <a:gd name="connsiteX805" fmla="*/ 959168 w 1849755"/>
                <a:gd name="connsiteY805" fmla="*/ 78105 h 1850707"/>
                <a:gd name="connsiteX806" fmla="*/ 1011555 w 1849755"/>
                <a:gd name="connsiteY806" fmla="*/ 79057 h 1850707"/>
                <a:gd name="connsiteX807" fmla="*/ 1009650 w 1849755"/>
                <a:gd name="connsiteY807" fmla="*/ 84772 h 1850707"/>
                <a:gd name="connsiteX808" fmla="*/ 1002983 w 1849755"/>
                <a:gd name="connsiteY808" fmla="*/ 85725 h 1850707"/>
                <a:gd name="connsiteX809" fmla="*/ 995363 w 1849755"/>
                <a:gd name="connsiteY809" fmla="*/ 88582 h 1850707"/>
                <a:gd name="connsiteX810" fmla="*/ 990600 w 1849755"/>
                <a:gd name="connsiteY810" fmla="*/ 96202 h 1850707"/>
                <a:gd name="connsiteX811" fmla="*/ 988695 w 1849755"/>
                <a:gd name="connsiteY811" fmla="*/ 112395 h 1850707"/>
                <a:gd name="connsiteX812" fmla="*/ 987743 w 1849755"/>
                <a:gd name="connsiteY812" fmla="*/ 200025 h 1850707"/>
                <a:gd name="connsiteX813" fmla="*/ 972503 w 1849755"/>
                <a:gd name="connsiteY813" fmla="*/ 200025 h 1850707"/>
                <a:gd name="connsiteX814" fmla="*/ 898208 w 1849755"/>
                <a:gd name="connsiteY814" fmla="*/ 104775 h 1850707"/>
                <a:gd name="connsiteX815" fmla="*/ 897255 w 1849755"/>
                <a:gd name="connsiteY815" fmla="*/ 161925 h 1850707"/>
                <a:gd name="connsiteX816" fmla="*/ 898208 w 1849755"/>
                <a:gd name="connsiteY816" fmla="*/ 178117 h 1850707"/>
                <a:gd name="connsiteX817" fmla="*/ 902970 w 1849755"/>
                <a:gd name="connsiteY817" fmla="*/ 186690 h 1850707"/>
                <a:gd name="connsiteX818" fmla="*/ 910590 w 1849755"/>
                <a:gd name="connsiteY818" fmla="*/ 190500 h 1850707"/>
                <a:gd name="connsiteX819" fmla="*/ 918210 w 1849755"/>
                <a:gd name="connsiteY819" fmla="*/ 192405 h 1850707"/>
                <a:gd name="connsiteX820" fmla="*/ 918210 w 1849755"/>
                <a:gd name="connsiteY820" fmla="*/ 199072 h 1850707"/>
                <a:gd name="connsiteX821" fmla="*/ 865823 w 1849755"/>
                <a:gd name="connsiteY821" fmla="*/ 198120 h 1850707"/>
                <a:gd name="connsiteX822" fmla="*/ 865823 w 1849755"/>
                <a:gd name="connsiteY822" fmla="*/ 191452 h 1850707"/>
                <a:gd name="connsiteX823" fmla="*/ 873443 w 1849755"/>
                <a:gd name="connsiteY823" fmla="*/ 190500 h 1850707"/>
                <a:gd name="connsiteX824" fmla="*/ 881063 w 1849755"/>
                <a:gd name="connsiteY824" fmla="*/ 187642 h 1850707"/>
                <a:gd name="connsiteX825" fmla="*/ 885825 w 1849755"/>
                <a:gd name="connsiteY825" fmla="*/ 180022 h 1850707"/>
                <a:gd name="connsiteX826" fmla="*/ 886778 w 1849755"/>
                <a:gd name="connsiteY826" fmla="*/ 162877 h 1850707"/>
                <a:gd name="connsiteX827" fmla="*/ 887730 w 1849755"/>
                <a:gd name="connsiteY827" fmla="*/ 104775 h 1850707"/>
                <a:gd name="connsiteX828" fmla="*/ 886778 w 1849755"/>
                <a:gd name="connsiteY828" fmla="*/ 96202 h 1850707"/>
                <a:gd name="connsiteX829" fmla="*/ 882968 w 1849755"/>
                <a:gd name="connsiteY829" fmla="*/ 89535 h 1850707"/>
                <a:gd name="connsiteX830" fmla="*/ 876300 w 1849755"/>
                <a:gd name="connsiteY830" fmla="*/ 84772 h 1850707"/>
                <a:gd name="connsiteX831" fmla="*/ 867728 w 1849755"/>
                <a:gd name="connsiteY831" fmla="*/ 81915 h 1850707"/>
                <a:gd name="connsiteX832" fmla="*/ 925830 w 1849755"/>
                <a:gd name="connsiteY832" fmla="*/ 29527 h 1850707"/>
                <a:gd name="connsiteX833" fmla="*/ 577215 w 1849755"/>
                <a:gd name="connsiteY833" fmla="*/ 100012 h 1850707"/>
                <a:gd name="connsiteX834" fmla="*/ 292417 w 1849755"/>
                <a:gd name="connsiteY834" fmla="*/ 292417 h 1850707"/>
                <a:gd name="connsiteX835" fmla="*/ 100965 w 1849755"/>
                <a:gd name="connsiteY835" fmla="*/ 577215 h 1850707"/>
                <a:gd name="connsiteX836" fmla="*/ 30480 w 1849755"/>
                <a:gd name="connsiteY836" fmla="*/ 925830 h 1850707"/>
                <a:gd name="connsiteX837" fmla="*/ 100965 w 1849755"/>
                <a:gd name="connsiteY837" fmla="*/ 1274445 h 1850707"/>
                <a:gd name="connsiteX838" fmla="*/ 292417 w 1849755"/>
                <a:gd name="connsiteY838" fmla="*/ 1559242 h 1850707"/>
                <a:gd name="connsiteX839" fmla="*/ 577215 w 1849755"/>
                <a:gd name="connsiteY839" fmla="*/ 1750695 h 1850707"/>
                <a:gd name="connsiteX840" fmla="*/ 925830 w 1849755"/>
                <a:gd name="connsiteY840" fmla="*/ 1821180 h 1850707"/>
                <a:gd name="connsiteX841" fmla="*/ 1274445 w 1849755"/>
                <a:gd name="connsiteY841" fmla="*/ 1750695 h 1850707"/>
                <a:gd name="connsiteX842" fmla="*/ 1559242 w 1849755"/>
                <a:gd name="connsiteY842" fmla="*/ 1559242 h 1850707"/>
                <a:gd name="connsiteX843" fmla="*/ 1750695 w 1849755"/>
                <a:gd name="connsiteY843" fmla="*/ 1274445 h 1850707"/>
                <a:gd name="connsiteX844" fmla="*/ 1821180 w 1849755"/>
                <a:gd name="connsiteY844" fmla="*/ 925830 h 1850707"/>
                <a:gd name="connsiteX845" fmla="*/ 1750695 w 1849755"/>
                <a:gd name="connsiteY845" fmla="*/ 577215 h 1850707"/>
                <a:gd name="connsiteX846" fmla="*/ 1559242 w 1849755"/>
                <a:gd name="connsiteY846" fmla="*/ 292417 h 1850707"/>
                <a:gd name="connsiteX847" fmla="*/ 1274445 w 1849755"/>
                <a:gd name="connsiteY847" fmla="*/ 100012 h 1850707"/>
                <a:gd name="connsiteX848" fmla="*/ 925830 w 1849755"/>
                <a:gd name="connsiteY848" fmla="*/ 29527 h 1850707"/>
                <a:gd name="connsiteX849" fmla="*/ 925830 w 1849755"/>
                <a:gd name="connsiteY849" fmla="*/ 0 h 1850707"/>
                <a:gd name="connsiteX850" fmla="*/ 1285875 w 1849755"/>
                <a:gd name="connsiteY850" fmla="*/ 72390 h 1850707"/>
                <a:gd name="connsiteX851" fmla="*/ 1579245 w 1849755"/>
                <a:gd name="connsiteY851" fmla="*/ 271462 h 1850707"/>
                <a:gd name="connsiteX852" fmla="*/ 1777365 w 1849755"/>
                <a:gd name="connsiteY852" fmla="*/ 565785 h 1850707"/>
                <a:gd name="connsiteX853" fmla="*/ 1849755 w 1849755"/>
                <a:gd name="connsiteY853" fmla="*/ 925830 h 1850707"/>
                <a:gd name="connsiteX854" fmla="*/ 1777365 w 1849755"/>
                <a:gd name="connsiteY854" fmla="*/ 1285875 h 1850707"/>
                <a:gd name="connsiteX855" fmla="*/ 1579245 w 1849755"/>
                <a:gd name="connsiteY855" fmla="*/ 1580197 h 1850707"/>
                <a:gd name="connsiteX856" fmla="*/ 1284922 w 1849755"/>
                <a:gd name="connsiteY856" fmla="*/ 1778317 h 1850707"/>
                <a:gd name="connsiteX857" fmla="*/ 924877 w 1849755"/>
                <a:gd name="connsiteY857" fmla="*/ 1850707 h 1850707"/>
                <a:gd name="connsiteX858" fmla="*/ 564832 w 1849755"/>
                <a:gd name="connsiteY858" fmla="*/ 1778317 h 1850707"/>
                <a:gd name="connsiteX859" fmla="*/ 270510 w 1849755"/>
                <a:gd name="connsiteY859" fmla="*/ 1580197 h 1850707"/>
                <a:gd name="connsiteX860" fmla="*/ 72390 w 1849755"/>
                <a:gd name="connsiteY860" fmla="*/ 1285875 h 1850707"/>
                <a:gd name="connsiteX861" fmla="*/ 0 w 1849755"/>
                <a:gd name="connsiteY861" fmla="*/ 925830 h 1850707"/>
                <a:gd name="connsiteX862" fmla="*/ 73342 w 1849755"/>
                <a:gd name="connsiteY862" fmla="*/ 564832 h 1850707"/>
                <a:gd name="connsiteX863" fmla="*/ 271462 w 1849755"/>
                <a:gd name="connsiteY863" fmla="*/ 270510 h 1850707"/>
                <a:gd name="connsiteX864" fmla="*/ 565785 w 1849755"/>
                <a:gd name="connsiteY864" fmla="*/ 72390 h 1850707"/>
                <a:gd name="connsiteX865" fmla="*/ 925830 w 1849755"/>
                <a:gd name="connsiteY865" fmla="*/ 0 h 185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Lst>
              <a:rect l="l" t="t" r="r" b="b"/>
              <a:pathLst>
                <a:path w="1849755" h="1850707">
                  <a:moveTo>
                    <a:pt x="807720" y="1710690"/>
                  </a:moveTo>
                  <a:cubicBezTo>
                    <a:pt x="797242" y="1716405"/>
                    <a:pt x="791527" y="1724025"/>
                    <a:pt x="789622" y="1733550"/>
                  </a:cubicBezTo>
                  <a:cubicBezTo>
                    <a:pt x="788670" y="1739265"/>
                    <a:pt x="789622" y="1744027"/>
                    <a:pt x="791527" y="1747837"/>
                  </a:cubicBezTo>
                  <a:cubicBezTo>
                    <a:pt x="795337" y="1756410"/>
                    <a:pt x="802957" y="1761172"/>
                    <a:pt x="812482" y="1763077"/>
                  </a:cubicBezTo>
                  <a:cubicBezTo>
                    <a:pt x="819150" y="1764030"/>
                    <a:pt x="824865" y="1762125"/>
                    <a:pt x="829627" y="1759267"/>
                  </a:cubicBezTo>
                  <a:cubicBezTo>
                    <a:pt x="834390" y="1755457"/>
                    <a:pt x="837247" y="1750695"/>
                    <a:pt x="838200" y="1744027"/>
                  </a:cubicBezTo>
                  <a:cubicBezTo>
                    <a:pt x="839152" y="1735455"/>
                    <a:pt x="836295" y="1727835"/>
                    <a:pt x="827722" y="1722120"/>
                  </a:cubicBezTo>
                  <a:cubicBezTo>
                    <a:pt x="822007" y="1718310"/>
                    <a:pt x="816292" y="1715452"/>
                    <a:pt x="810577" y="1711642"/>
                  </a:cubicBezTo>
                  <a:close/>
                  <a:moveTo>
                    <a:pt x="1232535" y="1657350"/>
                  </a:moveTo>
                  <a:cubicBezTo>
                    <a:pt x="1225868" y="1666875"/>
                    <a:pt x="1224915" y="1677353"/>
                    <a:pt x="1229678" y="1685925"/>
                  </a:cubicBezTo>
                  <a:cubicBezTo>
                    <a:pt x="1231583" y="1691640"/>
                    <a:pt x="1235393" y="1695450"/>
                    <a:pt x="1238250" y="1697355"/>
                  </a:cubicBezTo>
                  <a:cubicBezTo>
                    <a:pt x="1246822" y="1703070"/>
                    <a:pt x="1254443" y="1703070"/>
                    <a:pt x="1263968" y="1699260"/>
                  </a:cubicBezTo>
                  <a:cubicBezTo>
                    <a:pt x="1269683" y="1696403"/>
                    <a:pt x="1274445" y="1692593"/>
                    <a:pt x="1276350" y="1686878"/>
                  </a:cubicBezTo>
                  <a:cubicBezTo>
                    <a:pt x="1278255" y="1682115"/>
                    <a:pt x="1278255" y="1676400"/>
                    <a:pt x="1275397" y="1670685"/>
                  </a:cubicBezTo>
                  <a:cubicBezTo>
                    <a:pt x="1271588" y="1663065"/>
                    <a:pt x="1264920" y="1658303"/>
                    <a:pt x="1255395" y="1657350"/>
                  </a:cubicBezTo>
                  <a:cubicBezTo>
                    <a:pt x="1248728" y="1657350"/>
                    <a:pt x="1242060" y="1657350"/>
                    <a:pt x="1235393" y="1657350"/>
                  </a:cubicBezTo>
                  <a:close/>
                  <a:moveTo>
                    <a:pt x="1024890" y="1654493"/>
                  </a:moveTo>
                  <a:cubicBezTo>
                    <a:pt x="1017270" y="1655445"/>
                    <a:pt x="1012507" y="1660208"/>
                    <a:pt x="1010602" y="1667828"/>
                  </a:cubicBezTo>
                  <a:cubicBezTo>
                    <a:pt x="1009650" y="1671638"/>
                    <a:pt x="1009650" y="1677353"/>
                    <a:pt x="1010602" y="1683068"/>
                  </a:cubicBezTo>
                  <a:cubicBezTo>
                    <a:pt x="1011555" y="1692593"/>
                    <a:pt x="1015365" y="1699260"/>
                    <a:pt x="1019175" y="1704023"/>
                  </a:cubicBezTo>
                  <a:cubicBezTo>
                    <a:pt x="1022985" y="1707833"/>
                    <a:pt x="1028700" y="1709738"/>
                    <a:pt x="1035367" y="1708785"/>
                  </a:cubicBezTo>
                  <a:cubicBezTo>
                    <a:pt x="1042987" y="1707833"/>
                    <a:pt x="1048702" y="1704023"/>
                    <a:pt x="1049655" y="1697355"/>
                  </a:cubicBezTo>
                  <a:cubicBezTo>
                    <a:pt x="1049655" y="1693545"/>
                    <a:pt x="1049655" y="1688783"/>
                    <a:pt x="1049655" y="1684020"/>
                  </a:cubicBezTo>
                  <a:cubicBezTo>
                    <a:pt x="1047750" y="1672590"/>
                    <a:pt x="1044892" y="1664970"/>
                    <a:pt x="1041082" y="1660208"/>
                  </a:cubicBezTo>
                  <a:cubicBezTo>
                    <a:pt x="1036320" y="1655445"/>
                    <a:pt x="1031557" y="1653540"/>
                    <a:pt x="1024890" y="1654493"/>
                  </a:cubicBezTo>
                  <a:close/>
                  <a:moveTo>
                    <a:pt x="827722" y="1653540"/>
                  </a:moveTo>
                  <a:cubicBezTo>
                    <a:pt x="822007" y="1652587"/>
                    <a:pt x="816292" y="1653540"/>
                    <a:pt x="812482" y="1656397"/>
                  </a:cubicBezTo>
                  <a:cubicBezTo>
                    <a:pt x="808672" y="1659255"/>
                    <a:pt x="806767" y="1663065"/>
                    <a:pt x="805815" y="1667827"/>
                  </a:cubicBezTo>
                  <a:cubicBezTo>
                    <a:pt x="804862" y="1672590"/>
                    <a:pt x="806767" y="1677352"/>
                    <a:pt x="810577" y="1681162"/>
                  </a:cubicBezTo>
                  <a:cubicBezTo>
                    <a:pt x="812482" y="1684020"/>
                    <a:pt x="816292" y="1685925"/>
                    <a:pt x="820102" y="1688782"/>
                  </a:cubicBezTo>
                  <a:cubicBezTo>
                    <a:pt x="822007" y="1689735"/>
                    <a:pt x="823912" y="1690687"/>
                    <a:pt x="826770" y="1692592"/>
                  </a:cubicBezTo>
                  <a:lnTo>
                    <a:pt x="831532" y="1695450"/>
                  </a:lnTo>
                  <a:cubicBezTo>
                    <a:pt x="840105" y="1692592"/>
                    <a:pt x="844867" y="1685925"/>
                    <a:pt x="846772" y="1676400"/>
                  </a:cubicBezTo>
                  <a:cubicBezTo>
                    <a:pt x="847725" y="1670685"/>
                    <a:pt x="845820" y="1665922"/>
                    <a:pt x="842962" y="1661160"/>
                  </a:cubicBezTo>
                  <a:cubicBezTo>
                    <a:pt x="839152" y="1657350"/>
                    <a:pt x="834390" y="1654492"/>
                    <a:pt x="827722" y="1653540"/>
                  </a:cubicBezTo>
                  <a:close/>
                  <a:moveTo>
                    <a:pt x="831532" y="1644967"/>
                  </a:moveTo>
                  <a:cubicBezTo>
                    <a:pt x="842962" y="1646872"/>
                    <a:pt x="851535" y="1650682"/>
                    <a:pt x="858202" y="1656397"/>
                  </a:cubicBezTo>
                  <a:cubicBezTo>
                    <a:pt x="863917" y="1662112"/>
                    <a:pt x="865822" y="1668780"/>
                    <a:pt x="864870" y="1677352"/>
                  </a:cubicBezTo>
                  <a:cubicBezTo>
                    <a:pt x="862965" y="1687830"/>
                    <a:pt x="855345" y="1696402"/>
                    <a:pt x="842010" y="1701165"/>
                  </a:cubicBezTo>
                  <a:cubicBezTo>
                    <a:pt x="850582" y="1705927"/>
                    <a:pt x="857250" y="1711642"/>
                    <a:pt x="860107" y="1717357"/>
                  </a:cubicBezTo>
                  <a:cubicBezTo>
                    <a:pt x="862012" y="1722120"/>
                    <a:pt x="862965" y="1728787"/>
                    <a:pt x="862012" y="1736407"/>
                  </a:cubicBezTo>
                  <a:cubicBezTo>
                    <a:pt x="861060" y="1743075"/>
                    <a:pt x="859155" y="1749742"/>
                    <a:pt x="855345" y="1754505"/>
                  </a:cubicBezTo>
                  <a:cubicBezTo>
                    <a:pt x="848677" y="1764030"/>
                    <a:pt x="839152" y="1770697"/>
                    <a:pt x="825817" y="1772602"/>
                  </a:cubicBezTo>
                  <a:cubicBezTo>
                    <a:pt x="821055" y="1773555"/>
                    <a:pt x="814387" y="1773555"/>
                    <a:pt x="807720" y="1772602"/>
                  </a:cubicBezTo>
                  <a:cubicBezTo>
                    <a:pt x="792480" y="1770697"/>
                    <a:pt x="781050" y="1764030"/>
                    <a:pt x="774382" y="1752600"/>
                  </a:cubicBezTo>
                  <a:cubicBezTo>
                    <a:pt x="771525" y="1747837"/>
                    <a:pt x="770572" y="1741170"/>
                    <a:pt x="771525" y="1733550"/>
                  </a:cubicBezTo>
                  <a:cubicBezTo>
                    <a:pt x="772477" y="1724025"/>
                    <a:pt x="777240" y="1717357"/>
                    <a:pt x="784860" y="1712595"/>
                  </a:cubicBezTo>
                  <a:cubicBezTo>
                    <a:pt x="787717" y="1710690"/>
                    <a:pt x="792480" y="1708785"/>
                    <a:pt x="800100" y="1705927"/>
                  </a:cubicBezTo>
                  <a:cubicBezTo>
                    <a:pt x="787717" y="1697355"/>
                    <a:pt x="782002" y="1686877"/>
                    <a:pt x="783907" y="1674495"/>
                  </a:cubicBezTo>
                  <a:cubicBezTo>
                    <a:pt x="785812" y="1660207"/>
                    <a:pt x="794385" y="1650682"/>
                    <a:pt x="809625" y="1645920"/>
                  </a:cubicBezTo>
                  <a:cubicBezTo>
                    <a:pt x="816292" y="1644015"/>
                    <a:pt x="823912" y="1643062"/>
                    <a:pt x="831532" y="1644967"/>
                  </a:cubicBezTo>
                  <a:close/>
                  <a:moveTo>
                    <a:pt x="1028700" y="1644015"/>
                  </a:moveTo>
                  <a:cubicBezTo>
                    <a:pt x="1046797" y="1641158"/>
                    <a:pt x="1061085" y="1646873"/>
                    <a:pt x="1070610" y="1661160"/>
                  </a:cubicBezTo>
                  <a:cubicBezTo>
                    <a:pt x="1072515" y="1667828"/>
                    <a:pt x="1075372" y="1677353"/>
                    <a:pt x="1077277" y="1689735"/>
                  </a:cubicBezTo>
                  <a:cubicBezTo>
                    <a:pt x="1079182" y="1705928"/>
                    <a:pt x="1078230" y="1719263"/>
                    <a:pt x="1073467" y="1730693"/>
                  </a:cubicBezTo>
                  <a:cubicBezTo>
                    <a:pt x="1068705" y="1743075"/>
                    <a:pt x="1060132" y="1752600"/>
                    <a:pt x="1050607" y="1761173"/>
                  </a:cubicBezTo>
                  <a:cubicBezTo>
                    <a:pt x="1040130" y="1769745"/>
                    <a:pt x="1027747" y="1774508"/>
                    <a:pt x="1014412" y="1776413"/>
                  </a:cubicBezTo>
                  <a:lnTo>
                    <a:pt x="1005840" y="1771650"/>
                  </a:lnTo>
                  <a:lnTo>
                    <a:pt x="1007745" y="1767840"/>
                  </a:lnTo>
                  <a:cubicBezTo>
                    <a:pt x="1009650" y="1767840"/>
                    <a:pt x="1012507" y="1767840"/>
                    <a:pt x="1015365" y="1767840"/>
                  </a:cubicBezTo>
                  <a:cubicBezTo>
                    <a:pt x="1025842" y="1765935"/>
                    <a:pt x="1034415" y="1761173"/>
                    <a:pt x="1042035" y="1753553"/>
                  </a:cubicBezTo>
                  <a:cubicBezTo>
                    <a:pt x="1044892" y="1750695"/>
                    <a:pt x="1046797" y="1745933"/>
                    <a:pt x="1049655" y="1741170"/>
                  </a:cubicBezTo>
                  <a:cubicBezTo>
                    <a:pt x="1052512" y="1733550"/>
                    <a:pt x="1054417" y="1722120"/>
                    <a:pt x="1054417" y="1706880"/>
                  </a:cubicBezTo>
                  <a:cubicBezTo>
                    <a:pt x="1045845" y="1716405"/>
                    <a:pt x="1040130" y="1722120"/>
                    <a:pt x="1039177" y="1722120"/>
                  </a:cubicBezTo>
                  <a:cubicBezTo>
                    <a:pt x="1035367" y="1724025"/>
                    <a:pt x="1030605" y="1725930"/>
                    <a:pt x="1024890" y="1725930"/>
                  </a:cubicBezTo>
                  <a:cubicBezTo>
                    <a:pt x="1015365" y="1726883"/>
                    <a:pt x="1007745" y="1724978"/>
                    <a:pt x="1002030" y="1720215"/>
                  </a:cubicBezTo>
                  <a:cubicBezTo>
                    <a:pt x="995362" y="1714500"/>
                    <a:pt x="990600" y="1705928"/>
                    <a:pt x="989647" y="1695450"/>
                  </a:cubicBezTo>
                  <a:cubicBezTo>
                    <a:pt x="986790" y="1677353"/>
                    <a:pt x="992505" y="1664018"/>
                    <a:pt x="1004887" y="1653540"/>
                  </a:cubicBezTo>
                  <a:cubicBezTo>
                    <a:pt x="1010602" y="1648778"/>
                    <a:pt x="1018222" y="1645920"/>
                    <a:pt x="1028700" y="1644015"/>
                  </a:cubicBezTo>
                  <a:close/>
                  <a:moveTo>
                    <a:pt x="1236345" y="1598295"/>
                  </a:moveTo>
                  <a:cubicBezTo>
                    <a:pt x="1231583" y="1596390"/>
                    <a:pt x="1225868" y="1597343"/>
                    <a:pt x="1219200" y="1600200"/>
                  </a:cubicBezTo>
                  <a:cubicBezTo>
                    <a:pt x="1213485" y="1603058"/>
                    <a:pt x="1209675" y="1605915"/>
                    <a:pt x="1207770" y="1610678"/>
                  </a:cubicBezTo>
                  <a:cubicBezTo>
                    <a:pt x="1205865" y="1615440"/>
                    <a:pt x="1205865" y="1619250"/>
                    <a:pt x="1207770" y="1624013"/>
                  </a:cubicBezTo>
                  <a:cubicBezTo>
                    <a:pt x="1209675" y="1628775"/>
                    <a:pt x="1213485" y="1631633"/>
                    <a:pt x="1219200" y="1633538"/>
                  </a:cubicBezTo>
                  <a:cubicBezTo>
                    <a:pt x="1222058" y="1634490"/>
                    <a:pt x="1225868" y="1634490"/>
                    <a:pt x="1230630" y="1634490"/>
                  </a:cubicBezTo>
                  <a:cubicBezTo>
                    <a:pt x="1232535" y="1634490"/>
                    <a:pt x="1235393" y="1634490"/>
                    <a:pt x="1238250" y="1634490"/>
                  </a:cubicBezTo>
                  <a:lnTo>
                    <a:pt x="1243965" y="1634490"/>
                  </a:lnTo>
                  <a:cubicBezTo>
                    <a:pt x="1250633" y="1625918"/>
                    <a:pt x="1251585" y="1617345"/>
                    <a:pt x="1247775" y="1608773"/>
                  </a:cubicBezTo>
                  <a:cubicBezTo>
                    <a:pt x="1244918" y="1603058"/>
                    <a:pt x="1241108" y="1599248"/>
                    <a:pt x="1236345" y="1598295"/>
                  </a:cubicBezTo>
                  <a:close/>
                  <a:moveTo>
                    <a:pt x="580073" y="1586865"/>
                  </a:moveTo>
                  <a:cubicBezTo>
                    <a:pt x="597218" y="1589722"/>
                    <a:pt x="617220" y="1591627"/>
                    <a:pt x="639128" y="1592580"/>
                  </a:cubicBezTo>
                  <a:lnTo>
                    <a:pt x="640080" y="1594485"/>
                  </a:lnTo>
                  <a:cubicBezTo>
                    <a:pt x="638175" y="1597342"/>
                    <a:pt x="636270" y="1602105"/>
                    <a:pt x="632460" y="1608772"/>
                  </a:cubicBezTo>
                  <a:cubicBezTo>
                    <a:pt x="631508" y="1610677"/>
                    <a:pt x="627698" y="1617345"/>
                    <a:pt x="622935" y="1627822"/>
                  </a:cubicBezTo>
                  <a:lnTo>
                    <a:pt x="607695" y="1660207"/>
                  </a:lnTo>
                  <a:cubicBezTo>
                    <a:pt x="597218" y="1684020"/>
                    <a:pt x="591503" y="1696402"/>
                    <a:pt x="591503" y="1698307"/>
                  </a:cubicBezTo>
                  <a:cubicBezTo>
                    <a:pt x="591503" y="1700212"/>
                    <a:pt x="591503" y="1701165"/>
                    <a:pt x="593408" y="1702117"/>
                  </a:cubicBezTo>
                  <a:cubicBezTo>
                    <a:pt x="595313" y="1704022"/>
                    <a:pt x="600075" y="1706880"/>
                    <a:pt x="608648" y="1710690"/>
                  </a:cubicBezTo>
                  <a:lnTo>
                    <a:pt x="609600" y="1711642"/>
                  </a:lnTo>
                  <a:lnTo>
                    <a:pt x="609600" y="1717357"/>
                  </a:lnTo>
                  <a:lnTo>
                    <a:pt x="608648" y="1718310"/>
                  </a:lnTo>
                  <a:cubicBezTo>
                    <a:pt x="601028" y="1714500"/>
                    <a:pt x="591503" y="1709737"/>
                    <a:pt x="580073" y="1704975"/>
                  </a:cubicBezTo>
                  <a:cubicBezTo>
                    <a:pt x="569595" y="1700212"/>
                    <a:pt x="557213" y="1695450"/>
                    <a:pt x="544830" y="1689735"/>
                  </a:cubicBezTo>
                  <a:lnTo>
                    <a:pt x="543878" y="1688782"/>
                  </a:lnTo>
                  <a:lnTo>
                    <a:pt x="545783" y="1684020"/>
                  </a:lnTo>
                  <a:lnTo>
                    <a:pt x="546735" y="1684020"/>
                  </a:lnTo>
                  <a:cubicBezTo>
                    <a:pt x="549593" y="1684972"/>
                    <a:pt x="552450" y="1685925"/>
                    <a:pt x="555308" y="1686877"/>
                  </a:cubicBezTo>
                  <a:cubicBezTo>
                    <a:pt x="560070" y="1688782"/>
                    <a:pt x="563880" y="1689735"/>
                    <a:pt x="564833" y="1689735"/>
                  </a:cubicBezTo>
                  <a:cubicBezTo>
                    <a:pt x="565785" y="1689735"/>
                    <a:pt x="567690" y="1688782"/>
                    <a:pt x="568643" y="1687830"/>
                  </a:cubicBezTo>
                  <a:cubicBezTo>
                    <a:pt x="570548" y="1685925"/>
                    <a:pt x="576263" y="1675447"/>
                    <a:pt x="584835" y="1656397"/>
                  </a:cubicBezTo>
                  <a:lnTo>
                    <a:pt x="594360" y="1635442"/>
                  </a:lnTo>
                  <a:cubicBezTo>
                    <a:pt x="597218" y="1628775"/>
                    <a:pt x="601028" y="1621155"/>
                    <a:pt x="604838" y="1611630"/>
                  </a:cubicBezTo>
                  <a:lnTo>
                    <a:pt x="607695" y="1604962"/>
                  </a:lnTo>
                  <a:cubicBezTo>
                    <a:pt x="608648" y="1602105"/>
                    <a:pt x="608648" y="1600200"/>
                    <a:pt x="607695" y="1600200"/>
                  </a:cubicBezTo>
                  <a:cubicBezTo>
                    <a:pt x="607695" y="1600200"/>
                    <a:pt x="604838" y="1600200"/>
                    <a:pt x="601980" y="1600200"/>
                  </a:cubicBezTo>
                  <a:cubicBezTo>
                    <a:pt x="592455" y="1600200"/>
                    <a:pt x="584835" y="1600200"/>
                    <a:pt x="578168" y="1600200"/>
                  </a:cubicBezTo>
                  <a:lnTo>
                    <a:pt x="577215" y="1599247"/>
                  </a:lnTo>
                  <a:cubicBezTo>
                    <a:pt x="578168" y="1596390"/>
                    <a:pt x="579120" y="1592580"/>
                    <a:pt x="580073" y="1587817"/>
                  </a:cubicBezTo>
                  <a:close/>
                  <a:moveTo>
                    <a:pt x="1245870" y="1585913"/>
                  </a:moveTo>
                  <a:cubicBezTo>
                    <a:pt x="1253490" y="1587818"/>
                    <a:pt x="1259205" y="1592580"/>
                    <a:pt x="1263015" y="1600200"/>
                  </a:cubicBezTo>
                  <a:cubicBezTo>
                    <a:pt x="1267778" y="1610678"/>
                    <a:pt x="1264920" y="1621155"/>
                    <a:pt x="1256347" y="1632585"/>
                  </a:cubicBezTo>
                  <a:cubicBezTo>
                    <a:pt x="1266825" y="1631633"/>
                    <a:pt x="1274445" y="1633538"/>
                    <a:pt x="1280160" y="1636395"/>
                  </a:cubicBezTo>
                  <a:cubicBezTo>
                    <a:pt x="1284922" y="1639253"/>
                    <a:pt x="1288733" y="1644968"/>
                    <a:pt x="1292543" y="1651635"/>
                  </a:cubicBezTo>
                  <a:cubicBezTo>
                    <a:pt x="1295400" y="1658303"/>
                    <a:pt x="1296353" y="1664970"/>
                    <a:pt x="1296353" y="1670685"/>
                  </a:cubicBezTo>
                  <a:cubicBezTo>
                    <a:pt x="1295400" y="1682115"/>
                    <a:pt x="1290638" y="1692593"/>
                    <a:pt x="1280160" y="1701165"/>
                  </a:cubicBezTo>
                  <a:cubicBezTo>
                    <a:pt x="1276350" y="1704975"/>
                    <a:pt x="1270635" y="1707833"/>
                    <a:pt x="1263968" y="1710690"/>
                  </a:cubicBezTo>
                  <a:cubicBezTo>
                    <a:pt x="1249680" y="1716405"/>
                    <a:pt x="1237297" y="1716405"/>
                    <a:pt x="1224915" y="1710690"/>
                  </a:cubicBezTo>
                  <a:cubicBezTo>
                    <a:pt x="1219200" y="1707833"/>
                    <a:pt x="1215390" y="1703070"/>
                    <a:pt x="1212533" y="1696403"/>
                  </a:cubicBezTo>
                  <a:cubicBezTo>
                    <a:pt x="1208723" y="1687830"/>
                    <a:pt x="1208723" y="1679258"/>
                    <a:pt x="1212533" y="1671638"/>
                  </a:cubicBezTo>
                  <a:cubicBezTo>
                    <a:pt x="1213485" y="1668780"/>
                    <a:pt x="1217295" y="1664970"/>
                    <a:pt x="1222058" y="1658303"/>
                  </a:cubicBezTo>
                  <a:cubicBezTo>
                    <a:pt x="1206818" y="1657350"/>
                    <a:pt x="1196340" y="1651635"/>
                    <a:pt x="1191578" y="1639253"/>
                  </a:cubicBezTo>
                  <a:cubicBezTo>
                    <a:pt x="1185863" y="1625918"/>
                    <a:pt x="1188720" y="1613535"/>
                    <a:pt x="1199198" y="1602105"/>
                  </a:cubicBezTo>
                  <a:cubicBezTo>
                    <a:pt x="1203960" y="1597343"/>
                    <a:pt x="1209675" y="1592580"/>
                    <a:pt x="1217295" y="1589723"/>
                  </a:cubicBezTo>
                  <a:cubicBezTo>
                    <a:pt x="1227772" y="1584960"/>
                    <a:pt x="1237297" y="1584008"/>
                    <a:pt x="1245870" y="1585913"/>
                  </a:cubicBezTo>
                  <a:close/>
                  <a:moveTo>
                    <a:pt x="156210" y="1192530"/>
                  </a:moveTo>
                  <a:cubicBezTo>
                    <a:pt x="147638" y="1195387"/>
                    <a:pt x="141923" y="1200150"/>
                    <a:pt x="139065" y="1204912"/>
                  </a:cubicBezTo>
                  <a:cubicBezTo>
                    <a:pt x="136208" y="1209675"/>
                    <a:pt x="136208" y="1217295"/>
                    <a:pt x="140018" y="1225867"/>
                  </a:cubicBezTo>
                  <a:lnTo>
                    <a:pt x="142875" y="1232535"/>
                  </a:lnTo>
                  <a:lnTo>
                    <a:pt x="193358" y="1213485"/>
                  </a:lnTo>
                  <a:lnTo>
                    <a:pt x="192405" y="1209675"/>
                  </a:lnTo>
                  <a:cubicBezTo>
                    <a:pt x="189548" y="1201102"/>
                    <a:pt x="184785" y="1195387"/>
                    <a:pt x="179070" y="1192530"/>
                  </a:cubicBezTo>
                  <a:cubicBezTo>
                    <a:pt x="171450" y="1188720"/>
                    <a:pt x="164783" y="1188720"/>
                    <a:pt x="156210" y="1192530"/>
                  </a:cubicBezTo>
                  <a:close/>
                  <a:moveTo>
                    <a:pt x="159068" y="1161097"/>
                  </a:moveTo>
                  <a:cubicBezTo>
                    <a:pt x="164783" y="1162050"/>
                    <a:pt x="169545" y="1163955"/>
                    <a:pt x="174308" y="1167765"/>
                  </a:cubicBezTo>
                  <a:cubicBezTo>
                    <a:pt x="179070" y="1171575"/>
                    <a:pt x="183833" y="1176337"/>
                    <a:pt x="186690" y="1182052"/>
                  </a:cubicBezTo>
                  <a:cubicBezTo>
                    <a:pt x="190500" y="1187767"/>
                    <a:pt x="193358" y="1194435"/>
                    <a:pt x="196215" y="1202055"/>
                  </a:cubicBezTo>
                  <a:lnTo>
                    <a:pt x="200025" y="1211580"/>
                  </a:lnTo>
                  <a:lnTo>
                    <a:pt x="232410" y="1199197"/>
                  </a:lnTo>
                  <a:cubicBezTo>
                    <a:pt x="234315" y="1198245"/>
                    <a:pt x="236220" y="1197292"/>
                    <a:pt x="237173" y="1196340"/>
                  </a:cubicBezTo>
                  <a:cubicBezTo>
                    <a:pt x="238125" y="1195387"/>
                    <a:pt x="239078" y="1193482"/>
                    <a:pt x="239078" y="1190625"/>
                  </a:cubicBezTo>
                  <a:cubicBezTo>
                    <a:pt x="239078" y="1189672"/>
                    <a:pt x="239078" y="1187767"/>
                    <a:pt x="238125" y="1184910"/>
                  </a:cubicBezTo>
                  <a:cubicBezTo>
                    <a:pt x="238125" y="1182052"/>
                    <a:pt x="237173" y="1180147"/>
                    <a:pt x="237173" y="1178242"/>
                  </a:cubicBezTo>
                  <a:lnTo>
                    <a:pt x="243840" y="1175385"/>
                  </a:lnTo>
                  <a:lnTo>
                    <a:pt x="267653" y="1237297"/>
                  </a:lnTo>
                  <a:lnTo>
                    <a:pt x="260985" y="1239202"/>
                  </a:lnTo>
                  <a:cubicBezTo>
                    <a:pt x="260033" y="1237297"/>
                    <a:pt x="259080" y="1235392"/>
                    <a:pt x="258128" y="1233487"/>
                  </a:cubicBezTo>
                  <a:cubicBezTo>
                    <a:pt x="257175" y="1230630"/>
                    <a:pt x="256223" y="1229677"/>
                    <a:pt x="255270" y="1228725"/>
                  </a:cubicBezTo>
                  <a:cubicBezTo>
                    <a:pt x="253365" y="1226820"/>
                    <a:pt x="252413" y="1225867"/>
                    <a:pt x="250508" y="1225867"/>
                  </a:cubicBezTo>
                  <a:cubicBezTo>
                    <a:pt x="248603" y="1225867"/>
                    <a:pt x="247650" y="1225867"/>
                    <a:pt x="244793" y="1226820"/>
                  </a:cubicBezTo>
                  <a:lnTo>
                    <a:pt x="164783" y="1257300"/>
                  </a:lnTo>
                  <a:cubicBezTo>
                    <a:pt x="162878" y="1258252"/>
                    <a:pt x="160973" y="1259205"/>
                    <a:pt x="160020" y="1260157"/>
                  </a:cubicBezTo>
                  <a:cubicBezTo>
                    <a:pt x="159068" y="1261110"/>
                    <a:pt x="158115" y="1263015"/>
                    <a:pt x="158115" y="1265872"/>
                  </a:cubicBezTo>
                  <a:cubicBezTo>
                    <a:pt x="158115" y="1267777"/>
                    <a:pt x="158115" y="1269682"/>
                    <a:pt x="159068" y="1272540"/>
                  </a:cubicBezTo>
                  <a:cubicBezTo>
                    <a:pt x="159068" y="1275397"/>
                    <a:pt x="160020" y="1277302"/>
                    <a:pt x="160020" y="1278255"/>
                  </a:cubicBezTo>
                  <a:lnTo>
                    <a:pt x="153353" y="1281112"/>
                  </a:lnTo>
                  <a:lnTo>
                    <a:pt x="129540" y="1218247"/>
                  </a:lnTo>
                  <a:cubicBezTo>
                    <a:pt x="123825" y="1203960"/>
                    <a:pt x="121920" y="1191577"/>
                    <a:pt x="123825" y="1183005"/>
                  </a:cubicBezTo>
                  <a:cubicBezTo>
                    <a:pt x="124778" y="1172527"/>
                    <a:pt x="130493" y="1166812"/>
                    <a:pt x="140970" y="1163002"/>
                  </a:cubicBezTo>
                  <a:cubicBezTo>
                    <a:pt x="147638" y="1160145"/>
                    <a:pt x="153353" y="1160145"/>
                    <a:pt x="159068" y="1161097"/>
                  </a:cubicBezTo>
                  <a:close/>
                  <a:moveTo>
                    <a:pt x="1615440" y="1152525"/>
                  </a:moveTo>
                  <a:lnTo>
                    <a:pt x="1622107" y="1154430"/>
                  </a:lnTo>
                  <a:cubicBezTo>
                    <a:pt x="1621155" y="1156335"/>
                    <a:pt x="1621155" y="1158240"/>
                    <a:pt x="1620202" y="1161097"/>
                  </a:cubicBezTo>
                  <a:cubicBezTo>
                    <a:pt x="1619250" y="1163955"/>
                    <a:pt x="1619250" y="1165860"/>
                    <a:pt x="1619250" y="1167765"/>
                  </a:cubicBezTo>
                  <a:cubicBezTo>
                    <a:pt x="1619250" y="1169670"/>
                    <a:pt x="1620202" y="1171575"/>
                    <a:pt x="1621155" y="1173480"/>
                  </a:cubicBezTo>
                  <a:cubicBezTo>
                    <a:pt x="1622107" y="1174432"/>
                    <a:pt x="1624012" y="1175385"/>
                    <a:pt x="1625917" y="1176337"/>
                  </a:cubicBezTo>
                  <a:lnTo>
                    <a:pt x="1645920" y="1183957"/>
                  </a:lnTo>
                  <a:cubicBezTo>
                    <a:pt x="1647825" y="1184910"/>
                    <a:pt x="1648777" y="1184910"/>
                    <a:pt x="1650682" y="1185862"/>
                  </a:cubicBezTo>
                  <a:cubicBezTo>
                    <a:pt x="1651635" y="1185862"/>
                    <a:pt x="1653540" y="1186815"/>
                    <a:pt x="1654492" y="1186815"/>
                  </a:cubicBezTo>
                  <a:cubicBezTo>
                    <a:pt x="1655445" y="1186815"/>
                    <a:pt x="1657350" y="1186815"/>
                    <a:pt x="1659255" y="1186815"/>
                  </a:cubicBezTo>
                  <a:cubicBezTo>
                    <a:pt x="1661160" y="1186815"/>
                    <a:pt x="1664017" y="1185862"/>
                    <a:pt x="1666875" y="1185862"/>
                  </a:cubicBezTo>
                  <a:cubicBezTo>
                    <a:pt x="1675447" y="1184910"/>
                    <a:pt x="1684020" y="1183005"/>
                    <a:pt x="1691640" y="1182052"/>
                  </a:cubicBezTo>
                  <a:cubicBezTo>
                    <a:pt x="1699260" y="1181100"/>
                    <a:pt x="1706880" y="1179195"/>
                    <a:pt x="1714500" y="1178242"/>
                  </a:cubicBezTo>
                  <a:cubicBezTo>
                    <a:pt x="1718310" y="1177290"/>
                    <a:pt x="1721167" y="1176337"/>
                    <a:pt x="1724025" y="1175385"/>
                  </a:cubicBezTo>
                  <a:cubicBezTo>
                    <a:pt x="1726882" y="1174432"/>
                    <a:pt x="1728787" y="1172527"/>
                    <a:pt x="1730692" y="1171575"/>
                  </a:cubicBezTo>
                  <a:cubicBezTo>
                    <a:pt x="1731645" y="1170622"/>
                    <a:pt x="1733550" y="1168717"/>
                    <a:pt x="1734502" y="1166812"/>
                  </a:cubicBezTo>
                  <a:cubicBezTo>
                    <a:pt x="1735455" y="1164907"/>
                    <a:pt x="1736407" y="1163002"/>
                    <a:pt x="1737360" y="1162050"/>
                  </a:cubicBezTo>
                  <a:lnTo>
                    <a:pt x="1744027" y="1164907"/>
                  </a:lnTo>
                  <a:lnTo>
                    <a:pt x="1719262" y="1229677"/>
                  </a:lnTo>
                  <a:lnTo>
                    <a:pt x="1712595" y="1226820"/>
                  </a:lnTo>
                  <a:cubicBezTo>
                    <a:pt x="1714500" y="1221105"/>
                    <a:pt x="1715452" y="1216342"/>
                    <a:pt x="1716405" y="1214437"/>
                  </a:cubicBezTo>
                  <a:cubicBezTo>
                    <a:pt x="1716405" y="1212532"/>
                    <a:pt x="1716405" y="1210627"/>
                    <a:pt x="1714500" y="1210627"/>
                  </a:cubicBezTo>
                  <a:cubicBezTo>
                    <a:pt x="1713547" y="1210627"/>
                    <a:pt x="1712595" y="1210627"/>
                    <a:pt x="1710690" y="1210627"/>
                  </a:cubicBezTo>
                  <a:cubicBezTo>
                    <a:pt x="1708785" y="1210627"/>
                    <a:pt x="1704975" y="1211580"/>
                    <a:pt x="1701165" y="1211580"/>
                  </a:cubicBezTo>
                  <a:cubicBezTo>
                    <a:pt x="1697355" y="1211580"/>
                    <a:pt x="1691640" y="1212532"/>
                    <a:pt x="1684020" y="1214437"/>
                  </a:cubicBezTo>
                  <a:cubicBezTo>
                    <a:pt x="1676400" y="1215390"/>
                    <a:pt x="1667827" y="1217295"/>
                    <a:pt x="1657350" y="1219200"/>
                  </a:cubicBezTo>
                  <a:cubicBezTo>
                    <a:pt x="1669732" y="1235392"/>
                    <a:pt x="1678305" y="1246822"/>
                    <a:pt x="1683067" y="1253490"/>
                  </a:cubicBezTo>
                  <a:cubicBezTo>
                    <a:pt x="1687830" y="1260157"/>
                    <a:pt x="1691640" y="1263015"/>
                    <a:pt x="1692592" y="1263967"/>
                  </a:cubicBezTo>
                  <a:cubicBezTo>
                    <a:pt x="1694497" y="1264920"/>
                    <a:pt x="1696402" y="1263967"/>
                    <a:pt x="1698307" y="1262062"/>
                  </a:cubicBezTo>
                  <a:cubicBezTo>
                    <a:pt x="1700212" y="1260157"/>
                    <a:pt x="1702117" y="1257300"/>
                    <a:pt x="1704022" y="1251585"/>
                  </a:cubicBezTo>
                  <a:lnTo>
                    <a:pt x="1710690" y="1253490"/>
                  </a:lnTo>
                  <a:lnTo>
                    <a:pt x="1694497" y="1295400"/>
                  </a:lnTo>
                  <a:lnTo>
                    <a:pt x="1686877" y="1292542"/>
                  </a:lnTo>
                  <a:cubicBezTo>
                    <a:pt x="1687830" y="1290637"/>
                    <a:pt x="1687830" y="1288732"/>
                    <a:pt x="1687830" y="1286827"/>
                  </a:cubicBezTo>
                  <a:cubicBezTo>
                    <a:pt x="1687830" y="1284922"/>
                    <a:pt x="1687830" y="1283017"/>
                    <a:pt x="1687830" y="1281112"/>
                  </a:cubicBezTo>
                  <a:cubicBezTo>
                    <a:pt x="1687830" y="1278255"/>
                    <a:pt x="1686877" y="1275397"/>
                    <a:pt x="1684972" y="1273492"/>
                  </a:cubicBezTo>
                  <a:cubicBezTo>
                    <a:pt x="1684020" y="1270635"/>
                    <a:pt x="1682115" y="1268730"/>
                    <a:pt x="1680210" y="1265872"/>
                  </a:cubicBezTo>
                  <a:cubicBezTo>
                    <a:pt x="1676400" y="1260157"/>
                    <a:pt x="1672590" y="1254442"/>
                    <a:pt x="1667827" y="1248727"/>
                  </a:cubicBezTo>
                  <a:cubicBezTo>
                    <a:pt x="1663065" y="1243012"/>
                    <a:pt x="1658302" y="1236345"/>
                    <a:pt x="1652587" y="1228725"/>
                  </a:cubicBezTo>
                  <a:cubicBezTo>
                    <a:pt x="1648777" y="1223962"/>
                    <a:pt x="1645920" y="1221105"/>
                    <a:pt x="1644015" y="1219200"/>
                  </a:cubicBezTo>
                  <a:cubicBezTo>
                    <a:pt x="1642110" y="1217295"/>
                    <a:pt x="1637347" y="1215390"/>
                    <a:pt x="1631632" y="1213485"/>
                  </a:cubicBezTo>
                  <a:lnTo>
                    <a:pt x="1615440" y="1206817"/>
                  </a:lnTo>
                  <a:cubicBezTo>
                    <a:pt x="1613535" y="1205865"/>
                    <a:pt x="1611630" y="1205865"/>
                    <a:pt x="1609725" y="1205865"/>
                  </a:cubicBezTo>
                  <a:cubicBezTo>
                    <a:pt x="1607820" y="1205865"/>
                    <a:pt x="1605915" y="1206817"/>
                    <a:pt x="1604962" y="1208722"/>
                  </a:cubicBezTo>
                  <a:cubicBezTo>
                    <a:pt x="1604010" y="1209675"/>
                    <a:pt x="1603057" y="1211580"/>
                    <a:pt x="1601152" y="1213485"/>
                  </a:cubicBezTo>
                  <a:cubicBezTo>
                    <a:pt x="1599247" y="1216342"/>
                    <a:pt x="1598295" y="1218247"/>
                    <a:pt x="1597342" y="1219200"/>
                  </a:cubicBezTo>
                  <a:lnTo>
                    <a:pt x="1590675" y="1216342"/>
                  </a:lnTo>
                  <a:close/>
                  <a:moveTo>
                    <a:pt x="1739265" y="964883"/>
                  </a:moveTo>
                  <a:lnTo>
                    <a:pt x="1773555" y="968693"/>
                  </a:lnTo>
                  <a:lnTo>
                    <a:pt x="1759267" y="1085850"/>
                  </a:lnTo>
                  <a:lnTo>
                    <a:pt x="1726882" y="1081088"/>
                  </a:lnTo>
                  <a:lnTo>
                    <a:pt x="1727835" y="1074420"/>
                  </a:lnTo>
                  <a:cubicBezTo>
                    <a:pt x="1733550" y="1073468"/>
                    <a:pt x="1739265" y="1071563"/>
                    <a:pt x="1744980" y="1067753"/>
                  </a:cubicBezTo>
                  <a:cubicBezTo>
                    <a:pt x="1751647" y="1064895"/>
                    <a:pt x="1755457" y="1061085"/>
                    <a:pt x="1755457" y="1058228"/>
                  </a:cubicBezTo>
                  <a:cubicBezTo>
                    <a:pt x="1755457" y="1056323"/>
                    <a:pt x="1756410" y="1054418"/>
                    <a:pt x="1756410" y="1051560"/>
                  </a:cubicBezTo>
                  <a:cubicBezTo>
                    <a:pt x="1756410" y="1048703"/>
                    <a:pt x="1757362" y="1046798"/>
                    <a:pt x="1757362" y="1044893"/>
                  </a:cubicBezTo>
                  <a:lnTo>
                    <a:pt x="1757362" y="1041083"/>
                  </a:lnTo>
                  <a:lnTo>
                    <a:pt x="1662112" y="1029653"/>
                  </a:lnTo>
                  <a:cubicBezTo>
                    <a:pt x="1660207" y="1029653"/>
                    <a:pt x="1658302" y="1029653"/>
                    <a:pt x="1656397" y="1030605"/>
                  </a:cubicBezTo>
                  <a:cubicBezTo>
                    <a:pt x="1654492" y="1031558"/>
                    <a:pt x="1653540" y="1032510"/>
                    <a:pt x="1652587" y="1034415"/>
                  </a:cubicBezTo>
                  <a:cubicBezTo>
                    <a:pt x="1651635" y="1035368"/>
                    <a:pt x="1651635" y="1037273"/>
                    <a:pt x="1650682" y="1040130"/>
                  </a:cubicBezTo>
                  <a:cubicBezTo>
                    <a:pt x="1649730" y="1042988"/>
                    <a:pt x="1648777" y="1044893"/>
                    <a:pt x="1648777" y="1046798"/>
                  </a:cubicBezTo>
                  <a:lnTo>
                    <a:pt x="1642110" y="1045845"/>
                  </a:lnTo>
                  <a:lnTo>
                    <a:pt x="1649730" y="978218"/>
                  </a:lnTo>
                  <a:lnTo>
                    <a:pt x="1656397" y="979170"/>
                  </a:lnTo>
                  <a:cubicBezTo>
                    <a:pt x="1656397" y="981075"/>
                    <a:pt x="1656397" y="982980"/>
                    <a:pt x="1656397" y="985838"/>
                  </a:cubicBezTo>
                  <a:cubicBezTo>
                    <a:pt x="1656397" y="988695"/>
                    <a:pt x="1656397" y="990600"/>
                    <a:pt x="1656397" y="992505"/>
                  </a:cubicBezTo>
                  <a:cubicBezTo>
                    <a:pt x="1657350" y="994410"/>
                    <a:pt x="1658302" y="996315"/>
                    <a:pt x="1659255" y="997268"/>
                  </a:cubicBezTo>
                  <a:cubicBezTo>
                    <a:pt x="1660207" y="998220"/>
                    <a:pt x="1662112" y="999173"/>
                    <a:pt x="1664970" y="999173"/>
                  </a:cubicBezTo>
                  <a:lnTo>
                    <a:pt x="1761172" y="1010603"/>
                  </a:lnTo>
                  <a:lnTo>
                    <a:pt x="1761172" y="1006793"/>
                  </a:lnTo>
                  <a:cubicBezTo>
                    <a:pt x="1761172" y="1004888"/>
                    <a:pt x="1761172" y="1002983"/>
                    <a:pt x="1762125" y="1000125"/>
                  </a:cubicBezTo>
                  <a:cubicBezTo>
                    <a:pt x="1762125" y="997268"/>
                    <a:pt x="1762125" y="995363"/>
                    <a:pt x="1762125" y="993458"/>
                  </a:cubicBezTo>
                  <a:cubicBezTo>
                    <a:pt x="1762125" y="990600"/>
                    <a:pt x="1759267" y="985838"/>
                    <a:pt x="1753552" y="982028"/>
                  </a:cubicBezTo>
                  <a:cubicBezTo>
                    <a:pt x="1747837" y="977265"/>
                    <a:pt x="1743075" y="974408"/>
                    <a:pt x="1738312" y="971550"/>
                  </a:cubicBezTo>
                  <a:close/>
                  <a:moveTo>
                    <a:pt x="199073" y="952500"/>
                  </a:moveTo>
                  <a:lnTo>
                    <a:pt x="212408" y="1065847"/>
                  </a:lnTo>
                  <a:lnTo>
                    <a:pt x="205740" y="1066800"/>
                  </a:lnTo>
                  <a:cubicBezTo>
                    <a:pt x="205740" y="1064895"/>
                    <a:pt x="204788" y="1062990"/>
                    <a:pt x="203835" y="1060132"/>
                  </a:cubicBezTo>
                  <a:cubicBezTo>
                    <a:pt x="202883" y="1057275"/>
                    <a:pt x="202883" y="1055370"/>
                    <a:pt x="201930" y="1054417"/>
                  </a:cubicBezTo>
                  <a:cubicBezTo>
                    <a:pt x="200978" y="1052512"/>
                    <a:pt x="199073" y="1050607"/>
                    <a:pt x="198120" y="1050607"/>
                  </a:cubicBezTo>
                  <a:cubicBezTo>
                    <a:pt x="196215" y="1049655"/>
                    <a:pt x="195263" y="1049655"/>
                    <a:pt x="192405" y="1050607"/>
                  </a:cubicBezTo>
                  <a:lnTo>
                    <a:pt x="106680" y="1060132"/>
                  </a:lnTo>
                  <a:cubicBezTo>
                    <a:pt x="104775" y="1060132"/>
                    <a:pt x="102870" y="1061085"/>
                    <a:pt x="101918" y="1062037"/>
                  </a:cubicBezTo>
                  <a:cubicBezTo>
                    <a:pt x="100965" y="1062990"/>
                    <a:pt x="100013" y="1064895"/>
                    <a:pt x="99060" y="1066800"/>
                  </a:cubicBezTo>
                  <a:cubicBezTo>
                    <a:pt x="98108" y="1068705"/>
                    <a:pt x="98108" y="1070610"/>
                    <a:pt x="98108" y="1073467"/>
                  </a:cubicBezTo>
                  <a:cubicBezTo>
                    <a:pt x="98108" y="1076325"/>
                    <a:pt x="98108" y="1078230"/>
                    <a:pt x="98108" y="1080135"/>
                  </a:cubicBezTo>
                  <a:lnTo>
                    <a:pt x="91440" y="1081087"/>
                  </a:lnTo>
                  <a:lnTo>
                    <a:pt x="79058" y="973455"/>
                  </a:lnTo>
                  <a:lnTo>
                    <a:pt x="108585" y="971550"/>
                  </a:lnTo>
                  <a:lnTo>
                    <a:pt x="109538" y="978217"/>
                  </a:lnTo>
                  <a:cubicBezTo>
                    <a:pt x="104775" y="980122"/>
                    <a:pt x="100965" y="983932"/>
                    <a:pt x="96203" y="988695"/>
                  </a:cubicBezTo>
                  <a:cubicBezTo>
                    <a:pt x="92393" y="993457"/>
                    <a:pt x="89535" y="997267"/>
                    <a:pt x="89535" y="1002030"/>
                  </a:cubicBezTo>
                  <a:cubicBezTo>
                    <a:pt x="89535" y="1003935"/>
                    <a:pt x="89535" y="1005840"/>
                    <a:pt x="89535" y="1008697"/>
                  </a:cubicBezTo>
                  <a:cubicBezTo>
                    <a:pt x="89535" y="1011555"/>
                    <a:pt x="90488" y="1014412"/>
                    <a:pt x="90488" y="1016317"/>
                  </a:cubicBezTo>
                  <a:lnTo>
                    <a:pt x="92393" y="1033462"/>
                  </a:lnTo>
                  <a:lnTo>
                    <a:pt x="139065" y="1027747"/>
                  </a:lnTo>
                  <a:lnTo>
                    <a:pt x="137160" y="1015365"/>
                  </a:lnTo>
                  <a:cubicBezTo>
                    <a:pt x="137160" y="1012507"/>
                    <a:pt x="136208" y="1009650"/>
                    <a:pt x="135255" y="1006792"/>
                  </a:cubicBezTo>
                  <a:cubicBezTo>
                    <a:pt x="134303" y="1003935"/>
                    <a:pt x="132398" y="1002030"/>
                    <a:pt x="130493" y="1000125"/>
                  </a:cubicBezTo>
                  <a:cubicBezTo>
                    <a:pt x="129540" y="999172"/>
                    <a:pt x="126683" y="998220"/>
                    <a:pt x="122873" y="997267"/>
                  </a:cubicBezTo>
                  <a:cubicBezTo>
                    <a:pt x="119063" y="996315"/>
                    <a:pt x="116205" y="996315"/>
                    <a:pt x="114300" y="995362"/>
                  </a:cubicBezTo>
                  <a:lnTo>
                    <a:pt x="113348" y="988695"/>
                  </a:lnTo>
                  <a:lnTo>
                    <a:pt x="163830" y="982980"/>
                  </a:lnTo>
                  <a:lnTo>
                    <a:pt x="164783" y="989647"/>
                  </a:lnTo>
                  <a:cubicBezTo>
                    <a:pt x="162878" y="989647"/>
                    <a:pt x="159068" y="991552"/>
                    <a:pt x="156210" y="993457"/>
                  </a:cubicBezTo>
                  <a:cubicBezTo>
                    <a:pt x="152400" y="995362"/>
                    <a:pt x="150495" y="997267"/>
                    <a:pt x="149543" y="998220"/>
                  </a:cubicBezTo>
                  <a:cubicBezTo>
                    <a:pt x="147638" y="1000125"/>
                    <a:pt x="146685" y="1002982"/>
                    <a:pt x="145733" y="1004887"/>
                  </a:cubicBezTo>
                  <a:cubicBezTo>
                    <a:pt x="144780" y="1007745"/>
                    <a:pt x="144780" y="1010602"/>
                    <a:pt x="145733" y="1013460"/>
                  </a:cubicBezTo>
                  <a:lnTo>
                    <a:pt x="146685" y="1025842"/>
                  </a:lnTo>
                  <a:lnTo>
                    <a:pt x="181928" y="1022032"/>
                  </a:lnTo>
                  <a:cubicBezTo>
                    <a:pt x="185738" y="1022032"/>
                    <a:pt x="188595" y="1021080"/>
                    <a:pt x="190500" y="1020127"/>
                  </a:cubicBezTo>
                  <a:cubicBezTo>
                    <a:pt x="192405" y="1019175"/>
                    <a:pt x="194310" y="1018222"/>
                    <a:pt x="195263" y="1016317"/>
                  </a:cubicBezTo>
                  <a:cubicBezTo>
                    <a:pt x="196215" y="1014412"/>
                    <a:pt x="196215" y="1012507"/>
                    <a:pt x="196215" y="1010602"/>
                  </a:cubicBezTo>
                  <a:cubicBezTo>
                    <a:pt x="196215" y="1007745"/>
                    <a:pt x="196215" y="1004887"/>
                    <a:pt x="195263" y="1000125"/>
                  </a:cubicBezTo>
                  <a:cubicBezTo>
                    <a:pt x="195263" y="998220"/>
                    <a:pt x="195263" y="995362"/>
                    <a:pt x="194310" y="992505"/>
                  </a:cubicBezTo>
                  <a:cubicBezTo>
                    <a:pt x="194310" y="989647"/>
                    <a:pt x="193358" y="987742"/>
                    <a:pt x="193358" y="984885"/>
                  </a:cubicBezTo>
                  <a:cubicBezTo>
                    <a:pt x="192405" y="982980"/>
                    <a:pt x="192405" y="980122"/>
                    <a:pt x="191453" y="978217"/>
                  </a:cubicBezTo>
                  <a:cubicBezTo>
                    <a:pt x="190500" y="976312"/>
                    <a:pt x="189548" y="974407"/>
                    <a:pt x="188595" y="973455"/>
                  </a:cubicBezTo>
                  <a:cubicBezTo>
                    <a:pt x="185738" y="970597"/>
                    <a:pt x="180975" y="968692"/>
                    <a:pt x="175260" y="965835"/>
                  </a:cubicBezTo>
                  <a:cubicBezTo>
                    <a:pt x="169545" y="962977"/>
                    <a:pt x="164783" y="961072"/>
                    <a:pt x="161925" y="961072"/>
                  </a:cubicBezTo>
                  <a:lnTo>
                    <a:pt x="160973" y="954405"/>
                  </a:lnTo>
                  <a:close/>
                  <a:moveTo>
                    <a:pt x="925830" y="826770"/>
                  </a:moveTo>
                  <a:cubicBezTo>
                    <a:pt x="898208" y="826770"/>
                    <a:pt x="876300" y="848678"/>
                    <a:pt x="876300" y="876300"/>
                  </a:cubicBezTo>
                  <a:lnTo>
                    <a:pt x="876300" y="905828"/>
                  </a:lnTo>
                  <a:cubicBezTo>
                    <a:pt x="850583" y="910590"/>
                    <a:pt x="825818" y="918210"/>
                    <a:pt x="801053" y="929640"/>
                  </a:cubicBezTo>
                  <a:cubicBezTo>
                    <a:pt x="763905" y="946785"/>
                    <a:pt x="727710" y="971550"/>
                    <a:pt x="693420" y="1003935"/>
                  </a:cubicBezTo>
                  <a:cubicBezTo>
                    <a:pt x="661988" y="1034415"/>
                    <a:pt x="632460" y="1070610"/>
                    <a:pt x="604838" y="1112520"/>
                  </a:cubicBezTo>
                  <a:cubicBezTo>
                    <a:pt x="579120" y="1152525"/>
                    <a:pt x="555308" y="1197293"/>
                    <a:pt x="534353" y="1245870"/>
                  </a:cubicBezTo>
                  <a:cubicBezTo>
                    <a:pt x="523875" y="1270635"/>
                    <a:pt x="535305" y="1298258"/>
                    <a:pt x="559118" y="1308735"/>
                  </a:cubicBezTo>
                  <a:cubicBezTo>
                    <a:pt x="583883" y="1319213"/>
                    <a:pt x="611505" y="1307783"/>
                    <a:pt x="621983" y="1283018"/>
                  </a:cubicBezTo>
                  <a:cubicBezTo>
                    <a:pt x="660083" y="1195388"/>
                    <a:pt x="706755" y="1122045"/>
                    <a:pt x="759143" y="1072515"/>
                  </a:cubicBezTo>
                  <a:cubicBezTo>
                    <a:pt x="796290" y="1036320"/>
                    <a:pt x="835343" y="1013460"/>
                    <a:pt x="875348" y="1002983"/>
                  </a:cubicBezTo>
                  <a:lnTo>
                    <a:pt x="875348" y="1081088"/>
                  </a:lnTo>
                  <a:cubicBezTo>
                    <a:pt x="875348" y="1107758"/>
                    <a:pt x="855345" y="1118235"/>
                    <a:pt x="846773" y="1123950"/>
                  </a:cubicBezTo>
                  <a:cubicBezTo>
                    <a:pt x="843915" y="1125855"/>
                    <a:pt x="837248" y="1129665"/>
                    <a:pt x="834390" y="1131570"/>
                  </a:cubicBezTo>
                  <a:cubicBezTo>
                    <a:pt x="816293" y="1143953"/>
                    <a:pt x="794385" y="1162050"/>
                    <a:pt x="775335" y="1187768"/>
                  </a:cubicBezTo>
                  <a:cubicBezTo>
                    <a:pt x="739140" y="1233488"/>
                    <a:pt x="711518" y="1296353"/>
                    <a:pt x="697230" y="1363980"/>
                  </a:cubicBezTo>
                  <a:cubicBezTo>
                    <a:pt x="691515" y="1389698"/>
                    <a:pt x="707708" y="1415415"/>
                    <a:pt x="734378" y="1421130"/>
                  </a:cubicBezTo>
                  <a:cubicBezTo>
                    <a:pt x="760095" y="1426845"/>
                    <a:pt x="785813" y="1410653"/>
                    <a:pt x="791528" y="1383983"/>
                  </a:cubicBezTo>
                  <a:cubicBezTo>
                    <a:pt x="802958" y="1329690"/>
                    <a:pt x="824865" y="1281113"/>
                    <a:pt x="851535" y="1246823"/>
                  </a:cubicBezTo>
                  <a:cubicBezTo>
                    <a:pt x="864870" y="1228725"/>
                    <a:pt x="893445" y="1199198"/>
                    <a:pt x="925830" y="1199198"/>
                  </a:cubicBezTo>
                  <a:cubicBezTo>
                    <a:pt x="958215" y="1199198"/>
                    <a:pt x="986790" y="1228725"/>
                    <a:pt x="1000125" y="1246823"/>
                  </a:cubicBezTo>
                  <a:cubicBezTo>
                    <a:pt x="1026795" y="1281113"/>
                    <a:pt x="1048703" y="1330643"/>
                    <a:pt x="1060133" y="1383983"/>
                  </a:cubicBezTo>
                  <a:cubicBezTo>
                    <a:pt x="1065848" y="1409700"/>
                    <a:pt x="1091565" y="1425893"/>
                    <a:pt x="1117283" y="1421130"/>
                  </a:cubicBezTo>
                  <a:cubicBezTo>
                    <a:pt x="1143000" y="1415415"/>
                    <a:pt x="1160145" y="1389698"/>
                    <a:pt x="1154430" y="1363980"/>
                  </a:cubicBezTo>
                  <a:cubicBezTo>
                    <a:pt x="1140143" y="1296353"/>
                    <a:pt x="1111568" y="1233488"/>
                    <a:pt x="1076325" y="1187768"/>
                  </a:cubicBezTo>
                  <a:cubicBezTo>
                    <a:pt x="1056323" y="1162050"/>
                    <a:pt x="1035368" y="1143953"/>
                    <a:pt x="1017270" y="1131570"/>
                  </a:cubicBezTo>
                  <a:cubicBezTo>
                    <a:pt x="1014413" y="1129665"/>
                    <a:pt x="1007745" y="1125855"/>
                    <a:pt x="1004888" y="1123950"/>
                  </a:cubicBezTo>
                  <a:cubicBezTo>
                    <a:pt x="995363" y="1118235"/>
                    <a:pt x="976313" y="1107758"/>
                    <a:pt x="976313" y="1081088"/>
                  </a:cubicBezTo>
                  <a:lnTo>
                    <a:pt x="976313" y="1002983"/>
                  </a:lnTo>
                  <a:cubicBezTo>
                    <a:pt x="1016318" y="1013460"/>
                    <a:pt x="1055370" y="1036320"/>
                    <a:pt x="1092518" y="1072515"/>
                  </a:cubicBezTo>
                  <a:cubicBezTo>
                    <a:pt x="1144905" y="1122045"/>
                    <a:pt x="1191578" y="1194435"/>
                    <a:pt x="1229678" y="1283018"/>
                  </a:cubicBezTo>
                  <a:cubicBezTo>
                    <a:pt x="1240155" y="1307783"/>
                    <a:pt x="1268730" y="1318260"/>
                    <a:pt x="1292543" y="1308735"/>
                  </a:cubicBezTo>
                  <a:cubicBezTo>
                    <a:pt x="1316355" y="1298258"/>
                    <a:pt x="1327785" y="1270635"/>
                    <a:pt x="1317308" y="1245870"/>
                  </a:cubicBezTo>
                  <a:cubicBezTo>
                    <a:pt x="1296353" y="1197293"/>
                    <a:pt x="1272540" y="1152525"/>
                    <a:pt x="1246823" y="1112520"/>
                  </a:cubicBezTo>
                  <a:cubicBezTo>
                    <a:pt x="1219200" y="1070610"/>
                    <a:pt x="1189673" y="1034415"/>
                    <a:pt x="1158240" y="1003935"/>
                  </a:cubicBezTo>
                  <a:cubicBezTo>
                    <a:pt x="1124903" y="971550"/>
                    <a:pt x="1088708" y="946785"/>
                    <a:pt x="1050608" y="929640"/>
                  </a:cubicBezTo>
                  <a:cubicBezTo>
                    <a:pt x="1025843" y="918210"/>
                    <a:pt x="1001078" y="910590"/>
                    <a:pt x="975360" y="905828"/>
                  </a:cubicBezTo>
                  <a:lnTo>
                    <a:pt x="975360" y="876300"/>
                  </a:lnTo>
                  <a:cubicBezTo>
                    <a:pt x="975360" y="848678"/>
                    <a:pt x="953453" y="826770"/>
                    <a:pt x="925830" y="826770"/>
                  </a:cubicBezTo>
                  <a:close/>
                  <a:moveTo>
                    <a:pt x="1765935" y="802958"/>
                  </a:moveTo>
                  <a:lnTo>
                    <a:pt x="1772603" y="870585"/>
                  </a:lnTo>
                  <a:lnTo>
                    <a:pt x="1765935" y="871538"/>
                  </a:lnTo>
                  <a:cubicBezTo>
                    <a:pt x="1765935" y="869633"/>
                    <a:pt x="1764983" y="867728"/>
                    <a:pt x="1764983" y="864870"/>
                  </a:cubicBezTo>
                  <a:cubicBezTo>
                    <a:pt x="1764030" y="862013"/>
                    <a:pt x="1764030" y="860108"/>
                    <a:pt x="1763078" y="858203"/>
                  </a:cubicBezTo>
                  <a:cubicBezTo>
                    <a:pt x="1762125" y="856298"/>
                    <a:pt x="1761173" y="854393"/>
                    <a:pt x="1759268" y="854393"/>
                  </a:cubicBezTo>
                  <a:cubicBezTo>
                    <a:pt x="1757363" y="853440"/>
                    <a:pt x="1755458" y="853440"/>
                    <a:pt x="1753553" y="853440"/>
                  </a:cubicBezTo>
                  <a:lnTo>
                    <a:pt x="1667828" y="862013"/>
                  </a:lnTo>
                  <a:cubicBezTo>
                    <a:pt x="1665923" y="862013"/>
                    <a:pt x="1664018" y="862965"/>
                    <a:pt x="1662113" y="863918"/>
                  </a:cubicBezTo>
                  <a:cubicBezTo>
                    <a:pt x="1661160" y="864870"/>
                    <a:pt x="1660208" y="866775"/>
                    <a:pt x="1659255" y="868680"/>
                  </a:cubicBezTo>
                  <a:cubicBezTo>
                    <a:pt x="1659255" y="869633"/>
                    <a:pt x="1658303" y="871538"/>
                    <a:pt x="1658303" y="874395"/>
                  </a:cubicBezTo>
                  <a:cubicBezTo>
                    <a:pt x="1658303" y="877253"/>
                    <a:pt x="1658303" y="879158"/>
                    <a:pt x="1658303" y="881063"/>
                  </a:cubicBezTo>
                  <a:lnTo>
                    <a:pt x="1651635" y="883920"/>
                  </a:lnTo>
                  <a:lnTo>
                    <a:pt x="1644968" y="816293"/>
                  </a:lnTo>
                  <a:lnTo>
                    <a:pt x="1651635" y="815340"/>
                  </a:lnTo>
                  <a:cubicBezTo>
                    <a:pt x="1651635" y="817245"/>
                    <a:pt x="1652588" y="819150"/>
                    <a:pt x="1652588" y="822008"/>
                  </a:cubicBezTo>
                  <a:cubicBezTo>
                    <a:pt x="1653540" y="824865"/>
                    <a:pt x="1653540" y="826770"/>
                    <a:pt x="1654493" y="827723"/>
                  </a:cubicBezTo>
                  <a:cubicBezTo>
                    <a:pt x="1655445" y="829628"/>
                    <a:pt x="1656398" y="831533"/>
                    <a:pt x="1658303" y="831533"/>
                  </a:cubicBezTo>
                  <a:cubicBezTo>
                    <a:pt x="1659255" y="832485"/>
                    <a:pt x="1661160" y="832485"/>
                    <a:pt x="1664018" y="832485"/>
                  </a:cubicBezTo>
                  <a:lnTo>
                    <a:pt x="1749743" y="823913"/>
                  </a:lnTo>
                  <a:cubicBezTo>
                    <a:pt x="1751648" y="823913"/>
                    <a:pt x="1753553" y="822960"/>
                    <a:pt x="1754505" y="822008"/>
                  </a:cubicBezTo>
                  <a:cubicBezTo>
                    <a:pt x="1755458" y="821055"/>
                    <a:pt x="1757363" y="819150"/>
                    <a:pt x="1757363" y="817245"/>
                  </a:cubicBezTo>
                  <a:cubicBezTo>
                    <a:pt x="1758315" y="816293"/>
                    <a:pt x="1758315" y="813435"/>
                    <a:pt x="1758315" y="810578"/>
                  </a:cubicBezTo>
                  <a:cubicBezTo>
                    <a:pt x="1758315" y="807720"/>
                    <a:pt x="1759268" y="805815"/>
                    <a:pt x="1759268" y="803910"/>
                  </a:cubicBezTo>
                  <a:close/>
                  <a:moveTo>
                    <a:pt x="94297" y="735330"/>
                  </a:moveTo>
                  <a:lnTo>
                    <a:pt x="100965" y="736282"/>
                  </a:lnTo>
                  <a:cubicBezTo>
                    <a:pt x="100965" y="742950"/>
                    <a:pt x="100965" y="747712"/>
                    <a:pt x="101917" y="752475"/>
                  </a:cubicBezTo>
                  <a:cubicBezTo>
                    <a:pt x="102870" y="757237"/>
                    <a:pt x="104775" y="762000"/>
                    <a:pt x="108585" y="766762"/>
                  </a:cubicBezTo>
                  <a:cubicBezTo>
                    <a:pt x="113347" y="773430"/>
                    <a:pt x="117157" y="779145"/>
                    <a:pt x="120967" y="783907"/>
                  </a:cubicBezTo>
                  <a:cubicBezTo>
                    <a:pt x="124777" y="788670"/>
                    <a:pt x="128587" y="794385"/>
                    <a:pt x="134302" y="801052"/>
                  </a:cubicBezTo>
                  <a:cubicBezTo>
                    <a:pt x="141922" y="796290"/>
                    <a:pt x="150495" y="791527"/>
                    <a:pt x="161925" y="784860"/>
                  </a:cubicBezTo>
                  <a:cubicBezTo>
                    <a:pt x="172402" y="778192"/>
                    <a:pt x="182880" y="772477"/>
                    <a:pt x="193357" y="765810"/>
                  </a:cubicBezTo>
                  <a:cubicBezTo>
                    <a:pt x="196215" y="763905"/>
                    <a:pt x="198120" y="762000"/>
                    <a:pt x="200977" y="760095"/>
                  </a:cubicBezTo>
                  <a:cubicBezTo>
                    <a:pt x="203835" y="758190"/>
                    <a:pt x="205740" y="755332"/>
                    <a:pt x="207645" y="752475"/>
                  </a:cubicBezTo>
                  <a:cubicBezTo>
                    <a:pt x="208597" y="751522"/>
                    <a:pt x="209550" y="749617"/>
                    <a:pt x="209550" y="747712"/>
                  </a:cubicBezTo>
                  <a:cubicBezTo>
                    <a:pt x="210502" y="745807"/>
                    <a:pt x="210502" y="744855"/>
                    <a:pt x="210502" y="742950"/>
                  </a:cubicBezTo>
                  <a:lnTo>
                    <a:pt x="218122" y="745807"/>
                  </a:lnTo>
                  <a:lnTo>
                    <a:pt x="211455" y="793432"/>
                  </a:lnTo>
                  <a:cubicBezTo>
                    <a:pt x="199072" y="799147"/>
                    <a:pt x="189547" y="803910"/>
                    <a:pt x="180975" y="808672"/>
                  </a:cubicBezTo>
                  <a:cubicBezTo>
                    <a:pt x="172402" y="813435"/>
                    <a:pt x="161925" y="819150"/>
                    <a:pt x="149542" y="826770"/>
                  </a:cubicBezTo>
                  <a:lnTo>
                    <a:pt x="148590" y="831532"/>
                  </a:lnTo>
                  <a:lnTo>
                    <a:pt x="186690" y="837247"/>
                  </a:lnTo>
                  <a:cubicBezTo>
                    <a:pt x="188595" y="837247"/>
                    <a:pt x="190500" y="837247"/>
                    <a:pt x="192405" y="837247"/>
                  </a:cubicBezTo>
                  <a:cubicBezTo>
                    <a:pt x="194310" y="836295"/>
                    <a:pt x="195262" y="835342"/>
                    <a:pt x="196215" y="833437"/>
                  </a:cubicBezTo>
                  <a:cubicBezTo>
                    <a:pt x="197167" y="832485"/>
                    <a:pt x="197167" y="831532"/>
                    <a:pt x="198120" y="829627"/>
                  </a:cubicBezTo>
                  <a:cubicBezTo>
                    <a:pt x="199072" y="827722"/>
                    <a:pt x="199072" y="825817"/>
                    <a:pt x="200025" y="823912"/>
                  </a:cubicBezTo>
                  <a:lnTo>
                    <a:pt x="206692" y="824865"/>
                  </a:lnTo>
                  <a:lnTo>
                    <a:pt x="197167" y="888682"/>
                  </a:lnTo>
                  <a:lnTo>
                    <a:pt x="190500" y="886777"/>
                  </a:lnTo>
                  <a:cubicBezTo>
                    <a:pt x="190500" y="884872"/>
                    <a:pt x="190500" y="882967"/>
                    <a:pt x="190500" y="880110"/>
                  </a:cubicBezTo>
                  <a:cubicBezTo>
                    <a:pt x="190500" y="877252"/>
                    <a:pt x="190500" y="875347"/>
                    <a:pt x="190500" y="874395"/>
                  </a:cubicBezTo>
                  <a:cubicBezTo>
                    <a:pt x="189547" y="872490"/>
                    <a:pt x="189547" y="870585"/>
                    <a:pt x="187642" y="869632"/>
                  </a:cubicBezTo>
                  <a:cubicBezTo>
                    <a:pt x="186690" y="868680"/>
                    <a:pt x="184785" y="867727"/>
                    <a:pt x="182880" y="867727"/>
                  </a:cubicBezTo>
                  <a:lnTo>
                    <a:pt x="97155" y="855345"/>
                  </a:lnTo>
                  <a:cubicBezTo>
                    <a:pt x="95250" y="855345"/>
                    <a:pt x="93345" y="855345"/>
                    <a:pt x="92392" y="855345"/>
                  </a:cubicBezTo>
                  <a:cubicBezTo>
                    <a:pt x="90487" y="855345"/>
                    <a:pt x="89535" y="857250"/>
                    <a:pt x="88582" y="859155"/>
                  </a:cubicBezTo>
                  <a:cubicBezTo>
                    <a:pt x="87630" y="861060"/>
                    <a:pt x="86677" y="862965"/>
                    <a:pt x="85725" y="864870"/>
                  </a:cubicBezTo>
                  <a:cubicBezTo>
                    <a:pt x="84772" y="866775"/>
                    <a:pt x="83820" y="869632"/>
                    <a:pt x="83820" y="870585"/>
                  </a:cubicBezTo>
                  <a:lnTo>
                    <a:pt x="76200" y="869632"/>
                  </a:lnTo>
                  <a:lnTo>
                    <a:pt x="85725" y="802957"/>
                  </a:lnTo>
                  <a:lnTo>
                    <a:pt x="92392" y="803910"/>
                  </a:lnTo>
                  <a:cubicBezTo>
                    <a:pt x="92392" y="805815"/>
                    <a:pt x="92392" y="807720"/>
                    <a:pt x="92392" y="810577"/>
                  </a:cubicBezTo>
                  <a:cubicBezTo>
                    <a:pt x="92392" y="813435"/>
                    <a:pt x="92392" y="815340"/>
                    <a:pt x="92392" y="817245"/>
                  </a:cubicBezTo>
                  <a:cubicBezTo>
                    <a:pt x="92392" y="819150"/>
                    <a:pt x="93345" y="821055"/>
                    <a:pt x="95250" y="822007"/>
                  </a:cubicBezTo>
                  <a:cubicBezTo>
                    <a:pt x="97155" y="822960"/>
                    <a:pt x="98107" y="823912"/>
                    <a:pt x="100012" y="823912"/>
                  </a:cubicBezTo>
                  <a:lnTo>
                    <a:pt x="140970" y="829627"/>
                  </a:lnTo>
                  <a:lnTo>
                    <a:pt x="141922" y="825817"/>
                  </a:lnTo>
                  <a:cubicBezTo>
                    <a:pt x="138112" y="821055"/>
                    <a:pt x="134302" y="815340"/>
                    <a:pt x="129540" y="808672"/>
                  </a:cubicBezTo>
                  <a:cubicBezTo>
                    <a:pt x="124777" y="802005"/>
                    <a:pt x="120967" y="796290"/>
                    <a:pt x="117157" y="792480"/>
                  </a:cubicBezTo>
                  <a:cubicBezTo>
                    <a:pt x="112395" y="787717"/>
                    <a:pt x="109537" y="782955"/>
                    <a:pt x="106680" y="781050"/>
                  </a:cubicBezTo>
                  <a:cubicBezTo>
                    <a:pt x="103822" y="778192"/>
                    <a:pt x="101917" y="777240"/>
                    <a:pt x="99060" y="776287"/>
                  </a:cubicBezTo>
                  <a:cubicBezTo>
                    <a:pt x="98107" y="776287"/>
                    <a:pt x="97155" y="777240"/>
                    <a:pt x="96202" y="779145"/>
                  </a:cubicBezTo>
                  <a:cubicBezTo>
                    <a:pt x="95250" y="781050"/>
                    <a:pt x="94297" y="783907"/>
                    <a:pt x="93345" y="788670"/>
                  </a:cubicBezTo>
                  <a:lnTo>
                    <a:pt x="86677" y="787717"/>
                  </a:lnTo>
                  <a:close/>
                  <a:moveTo>
                    <a:pt x="1698308" y="618173"/>
                  </a:moveTo>
                  <a:cubicBezTo>
                    <a:pt x="1703070" y="619125"/>
                    <a:pt x="1707833" y="620078"/>
                    <a:pt x="1712595" y="622935"/>
                  </a:cubicBezTo>
                  <a:cubicBezTo>
                    <a:pt x="1717358" y="625793"/>
                    <a:pt x="1721168" y="629603"/>
                    <a:pt x="1724978" y="634365"/>
                  </a:cubicBezTo>
                  <a:cubicBezTo>
                    <a:pt x="1728788" y="639128"/>
                    <a:pt x="1731645" y="644843"/>
                    <a:pt x="1734503" y="651510"/>
                  </a:cubicBezTo>
                  <a:cubicBezTo>
                    <a:pt x="1736408" y="658178"/>
                    <a:pt x="1737360" y="663893"/>
                    <a:pt x="1738313" y="670560"/>
                  </a:cubicBezTo>
                  <a:cubicBezTo>
                    <a:pt x="1738313" y="677228"/>
                    <a:pt x="1738313" y="681990"/>
                    <a:pt x="1737360" y="685800"/>
                  </a:cubicBezTo>
                  <a:lnTo>
                    <a:pt x="1744028" y="688658"/>
                  </a:lnTo>
                  <a:lnTo>
                    <a:pt x="1746885" y="695325"/>
                  </a:lnTo>
                  <a:lnTo>
                    <a:pt x="1707833" y="709613"/>
                  </a:lnTo>
                  <a:lnTo>
                    <a:pt x="1705928" y="702945"/>
                  </a:lnTo>
                  <a:cubicBezTo>
                    <a:pt x="1709738" y="700088"/>
                    <a:pt x="1713548" y="696278"/>
                    <a:pt x="1717358" y="692468"/>
                  </a:cubicBezTo>
                  <a:cubicBezTo>
                    <a:pt x="1721168" y="688658"/>
                    <a:pt x="1724025" y="684848"/>
                    <a:pt x="1725930" y="681990"/>
                  </a:cubicBezTo>
                  <a:cubicBezTo>
                    <a:pt x="1727835" y="678180"/>
                    <a:pt x="1729740" y="674370"/>
                    <a:pt x="1730693" y="670560"/>
                  </a:cubicBezTo>
                  <a:cubicBezTo>
                    <a:pt x="1731645" y="666750"/>
                    <a:pt x="1730693" y="661988"/>
                    <a:pt x="1729740" y="657225"/>
                  </a:cubicBezTo>
                  <a:cubicBezTo>
                    <a:pt x="1727835" y="651510"/>
                    <a:pt x="1724978" y="646748"/>
                    <a:pt x="1720215" y="644843"/>
                  </a:cubicBezTo>
                  <a:cubicBezTo>
                    <a:pt x="1715453" y="641985"/>
                    <a:pt x="1710690" y="641985"/>
                    <a:pt x="1705928" y="642938"/>
                  </a:cubicBezTo>
                  <a:cubicBezTo>
                    <a:pt x="1701165" y="644843"/>
                    <a:pt x="1698308" y="647700"/>
                    <a:pt x="1696403" y="651510"/>
                  </a:cubicBezTo>
                  <a:cubicBezTo>
                    <a:pt x="1694498" y="655320"/>
                    <a:pt x="1693545" y="661988"/>
                    <a:pt x="1693545" y="669608"/>
                  </a:cubicBezTo>
                  <a:cubicBezTo>
                    <a:pt x="1693545" y="674370"/>
                    <a:pt x="1693545" y="679133"/>
                    <a:pt x="1693545" y="682943"/>
                  </a:cubicBezTo>
                  <a:cubicBezTo>
                    <a:pt x="1693545" y="687705"/>
                    <a:pt x="1693545" y="691515"/>
                    <a:pt x="1693545" y="695325"/>
                  </a:cubicBezTo>
                  <a:cubicBezTo>
                    <a:pt x="1693545" y="703898"/>
                    <a:pt x="1690688" y="711518"/>
                    <a:pt x="1686878" y="717233"/>
                  </a:cubicBezTo>
                  <a:cubicBezTo>
                    <a:pt x="1683068" y="722948"/>
                    <a:pt x="1677353" y="727710"/>
                    <a:pt x="1668780" y="730568"/>
                  </a:cubicBezTo>
                  <a:cubicBezTo>
                    <a:pt x="1664018" y="732473"/>
                    <a:pt x="1658303" y="732473"/>
                    <a:pt x="1653540" y="731520"/>
                  </a:cubicBezTo>
                  <a:cubicBezTo>
                    <a:pt x="1647825" y="730568"/>
                    <a:pt x="1643063" y="728663"/>
                    <a:pt x="1638300" y="725805"/>
                  </a:cubicBezTo>
                  <a:cubicBezTo>
                    <a:pt x="1633538" y="722948"/>
                    <a:pt x="1628775" y="718185"/>
                    <a:pt x="1624965" y="713423"/>
                  </a:cubicBezTo>
                  <a:cubicBezTo>
                    <a:pt x="1617345" y="710565"/>
                    <a:pt x="1614488" y="703898"/>
                    <a:pt x="1611630" y="696278"/>
                  </a:cubicBezTo>
                  <a:cubicBezTo>
                    <a:pt x="1608773" y="689610"/>
                    <a:pt x="1607820" y="681990"/>
                    <a:pt x="1607820" y="675323"/>
                  </a:cubicBezTo>
                  <a:cubicBezTo>
                    <a:pt x="1607820" y="668655"/>
                    <a:pt x="1607820" y="662940"/>
                    <a:pt x="1608773" y="658178"/>
                  </a:cubicBezTo>
                  <a:lnTo>
                    <a:pt x="1601153" y="654368"/>
                  </a:lnTo>
                  <a:lnTo>
                    <a:pt x="1599248" y="647700"/>
                  </a:lnTo>
                  <a:lnTo>
                    <a:pt x="1641158" y="632460"/>
                  </a:lnTo>
                  <a:lnTo>
                    <a:pt x="1643063" y="639128"/>
                  </a:lnTo>
                  <a:cubicBezTo>
                    <a:pt x="1639253" y="641985"/>
                    <a:pt x="1636395" y="645795"/>
                    <a:pt x="1632585" y="649605"/>
                  </a:cubicBezTo>
                  <a:cubicBezTo>
                    <a:pt x="1628775" y="653415"/>
                    <a:pt x="1625918" y="658178"/>
                    <a:pt x="1624013" y="661988"/>
                  </a:cubicBezTo>
                  <a:cubicBezTo>
                    <a:pt x="1621155" y="666750"/>
                    <a:pt x="1620203" y="671513"/>
                    <a:pt x="1619250" y="676275"/>
                  </a:cubicBezTo>
                  <a:cubicBezTo>
                    <a:pt x="1618298" y="681038"/>
                    <a:pt x="1619250" y="685800"/>
                    <a:pt x="1620203" y="691515"/>
                  </a:cubicBezTo>
                  <a:cubicBezTo>
                    <a:pt x="1623060" y="699135"/>
                    <a:pt x="1625918" y="703898"/>
                    <a:pt x="1631633" y="706755"/>
                  </a:cubicBezTo>
                  <a:cubicBezTo>
                    <a:pt x="1636395" y="709613"/>
                    <a:pt x="1642110" y="709613"/>
                    <a:pt x="1646873" y="707708"/>
                  </a:cubicBezTo>
                  <a:cubicBezTo>
                    <a:pt x="1651635" y="705803"/>
                    <a:pt x="1654493" y="702945"/>
                    <a:pt x="1656398" y="699135"/>
                  </a:cubicBezTo>
                  <a:cubicBezTo>
                    <a:pt x="1658303" y="694373"/>
                    <a:pt x="1659255" y="688658"/>
                    <a:pt x="1659255" y="681038"/>
                  </a:cubicBezTo>
                  <a:cubicBezTo>
                    <a:pt x="1659255" y="676275"/>
                    <a:pt x="1659255" y="671513"/>
                    <a:pt x="1659255" y="666750"/>
                  </a:cubicBezTo>
                  <a:cubicBezTo>
                    <a:pt x="1659255" y="662940"/>
                    <a:pt x="1659255" y="658178"/>
                    <a:pt x="1659255" y="654368"/>
                  </a:cubicBezTo>
                  <a:cubicBezTo>
                    <a:pt x="1660208" y="645795"/>
                    <a:pt x="1662113" y="638175"/>
                    <a:pt x="1666875" y="632460"/>
                  </a:cubicBezTo>
                  <a:cubicBezTo>
                    <a:pt x="1671638" y="626745"/>
                    <a:pt x="1677353" y="622935"/>
                    <a:pt x="1684020" y="620078"/>
                  </a:cubicBezTo>
                  <a:cubicBezTo>
                    <a:pt x="1688783" y="618173"/>
                    <a:pt x="1693545" y="618173"/>
                    <a:pt x="1698308" y="618173"/>
                  </a:cubicBezTo>
                  <a:close/>
                  <a:moveTo>
                    <a:pt x="148590" y="579120"/>
                  </a:moveTo>
                  <a:lnTo>
                    <a:pt x="155257" y="581977"/>
                  </a:lnTo>
                  <a:cubicBezTo>
                    <a:pt x="155257" y="583882"/>
                    <a:pt x="154305" y="585787"/>
                    <a:pt x="153352" y="588645"/>
                  </a:cubicBezTo>
                  <a:cubicBezTo>
                    <a:pt x="152400" y="591502"/>
                    <a:pt x="152400" y="593407"/>
                    <a:pt x="152400" y="595312"/>
                  </a:cubicBezTo>
                  <a:cubicBezTo>
                    <a:pt x="152400" y="598170"/>
                    <a:pt x="152400" y="599122"/>
                    <a:pt x="154305" y="601027"/>
                  </a:cubicBezTo>
                  <a:cubicBezTo>
                    <a:pt x="155257" y="601980"/>
                    <a:pt x="157162" y="602932"/>
                    <a:pt x="159067" y="603885"/>
                  </a:cubicBezTo>
                  <a:lnTo>
                    <a:pt x="239077" y="636270"/>
                  </a:lnTo>
                  <a:cubicBezTo>
                    <a:pt x="240982" y="637222"/>
                    <a:pt x="242887" y="637222"/>
                    <a:pt x="243840" y="637222"/>
                  </a:cubicBezTo>
                  <a:cubicBezTo>
                    <a:pt x="245745" y="637222"/>
                    <a:pt x="247650" y="636270"/>
                    <a:pt x="248602" y="634365"/>
                  </a:cubicBezTo>
                  <a:cubicBezTo>
                    <a:pt x="249555" y="633412"/>
                    <a:pt x="250507" y="631507"/>
                    <a:pt x="252412" y="629602"/>
                  </a:cubicBezTo>
                  <a:cubicBezTo>
                    <a:pt x="254317" y="627697"/>
                    <a:pt x="255270" y="624840"/>
                    <a:pt x="256222" y="622935"/>
                  </a:cubicBezTo>
                  <a:lnTo>
                    <a:pt x="263842" y="624840"/>
                  </a:lnTo>
                  <a:lnTo>
                    <a:pt x="238125" y="687705"/>
                  </a:lnTo>
                  <a:lnTo>
                    <a:pt x="231457" y="684847"/>
                  </a:lnTo>
                  <a:cubicBezTo>
                    <a:pt x="232410" y="682942"/>
                    <a:pt x="232410" y="681037"/>
                    <a:pt x="233362" y="678180"/>
                  </a:cubicBezTo>
                  <a:cubicBezTo>
                    <a:pt x="234315" y="675322"/>
                    <a:pt x="234315" y="673417"/>
                    <a:pt x="234315" y="672465"/>
                  </a:cubicBezTo>
                  <a:cubicBezTo>
                    <a:pt x="234315" y="670560"/>
                    <a:pt x="233362" y="668655"/>
                    <a:pt x="232410" y="667702"/>
                  </a:cubicBezTo>
                  <a:cubicBezTo>
                    <a:pt x="231457" y="666750"/>
                    <a:pt x="229552" y="665797"/>
                    <a:pt x="227647" y="664845"/>
                  </a:cubicBezTo>
                  <a:lnTo>
                    <a:pt x="147637" y="632460"/>
                  </a:lnTo>
                  <a:cubicBezTo>
                    <a:pt x="145732" y="631507"/>
                    <a:pt x="143827" y="631507"/>
                    <a:pt x="142875" y="631507"/>
                  </a:cubicBezTo>
                  <a:cubicBezTo>
                    <a:pt x="140970" y="631507"/>
                    <a:pt x="140017" y="632460"/>
                    <a:pt x="138112" y="634365"/>
                  </a:cubicBezTo>
                  <a:cubicBezTo>
                    <a:pt x="137160" y="635317"/>
                    <a:pt x="136207" y="637222"/>
                    <a:pt x="134302" y="639127"/>
                  </a:cubicBezTo>
                  <a:cubicBezTo>
                    <a:pt x="132397" y="641032"/>
                    <a:pt x="131445" y="643890"/>
                    <a:pt x="130492" y="644842"/>
                  </a:cubicBezTo>
                  <a:lnTo>
                    <a:pt x="123825" y="641985"/>
                  </a:lnTo>
                  <a:close/>
                  <a:moveTo>
                    <a:pt x="1624013" y="458153"/>
                  </a:moveTo>
                  <a:lnTo>
                    <a:pt x="1581150" y="485775"/>
                  </a:lnTo>
                  <a:lnTo>
                    <a:pt x="1584960" y="491490"/>
                  </a:lnTo>
                  <a:cubicBezTo>
                    <a:pt x="1589723" y="498158"/>
                    <a:pt x="1594485" y="502920"/>
                    <a:pt x="1601153" y="503873"/>
                  </a:cubicBezTo>
                  <a:cubicBezTo>
                    <a:pt x="1606868" y="504825"/>
                    <a:pt x="1614488" y="502920"/>
                    <a:pt x="1622108" y="498158"/>
                  </a:cubicBezTo>
                  <a:cubicBezTo>
                    <a:pt x="1628775" y="493395"/>
                    <a:pt x="1632585" y="488633"/>
                    <a:pt x="1633538" y="482918"/>
                  </a:cubicBezTo>
                  <a:cubicBezTo>
                    <a:pt x="1634490" y="477203"/>
                    <a:pt x="1632585" y="470535"/>
                    <a:pt x="1627823" y="463868"/>
                  </a:cubicBezTo>
                  <a:close/>
                  <a:moveTo>
                    <a:pt x="1603058" y="412433"/>
                  </a:moveTo>
                  <a:lnTo>
                    <a:pt x="1640205" y="469583"/>
                  </a:lnTo>
                  <a:cubicBezTo>
                    <a:pt x="1648778" y="482918"/>
                    <a:pt x="1652588" y="493395"/>
                    <a:pt x="1653540" y="502920"/>
                  </a:cubicBezTo>
                  <a:cubicBezTo>
                    <a:pt x="1653540" y="512445"/>
                    <a:pt x="1649730" y="519113"/>
                    <a:pt x="1642110" y="524828"/>
                  </a:cubicBezTo>
                  <a:cubicBezTo>
                    <a:pt x="1634490" y="529590"/>
                    <a:pt x="1627823" y="531495"/>
                    <a:pt x="1621155" y="529590"/>
                  </a:cubicBezTo>
                  <a:cubicBezTo>
                    <a:pt x="1614488" y="528638"/>
                    <a:pt x="1606868" y="523875"/>
                    <a:pt x="1599248" y="517208"/>
                  </a:cubicBezTo>
                  <a:cubicBezTo>
                    <a:pt x="1597343" y="522923"/>
                    <a:pt x="1594485" y="530543"/>
                    <a:pt x="1591628" y="538163"/>
                  </a:cubicBezTo>
                  <a:cubicBezTo>
                    <a:pt x="1588770" y="545783"/>
                    <a:pt x="1585913" y="554355"/>
                    <a:pt x="1583055" y="562928"/>
                  </a:cubicBezTo>
                  <a:cubicBezTo>
                    <a:pt x="1582103" y="565785"/>
                    <a:pt x="1581150" y="569595"/>
                    <a:pt x="1580198" y="573405"/>
                  </a:cubicBezTo>
                  <a:cubicBezTo>
                    <a:pt x="1579245" y="578168"/>
                    <a:pt x="1579245" y="581025"/>
                    <a:pt x="1579245" y="583883"/>
                  </a:cubicBezTo>
                  <a:cubicBezTo>
                    <a:pt x="1579245" y="584835"/>
                    <a:pt x="1580198" y="586740"/>
                    <a:pt x="1581150" y="588645"/>
                  </a:cubicBezTo>
                  <a:cubicBezTo>
                    <a:pt x="1582103" y="590550"/>
                    <a:pt x="1583055" y="591503"/>
                    <a:pt x="1583055" y="592455"/>
                  </a:cubicBezTo>
                  <a:lnTo>
                    <a:pt x="1577340" y="596265"/>
                  </a:lnTo>
                  <a:lnTo>
                    <a:pt x="1551623" y="557213"/>
                  </a:lnTo>
                  <a:cubicBezTo>
                    <a:pt x="1557338" y="543878"/>
                    <a:pt x="1562100" y="532448"/>
                    <a:pt x="1565910" y="524828"/>
                  </a:cubicBezTo>
                  <a:cubicBezTo>
                    <a:pt x="1568768" y="516255"/>
                    <a:pt x="1572578" y="505778"/>
                    <a:pt x="1576388" y="494348"/>
                  </a:cubicBezTo>
                  <a:lnTo>
                    <a:pt x="1573530" y="490538"/>
                  </a:lnTo>
                  <a:lnTo>
                    <a:pt x="1542098" y="510540"/>
                  </a:lnTo>
                  <a:cubicBezTo>
                    <a:pt x="1540193" y="511493"/>
                    <a:pt x="1539240" y="512445"/>
                    <a:pt x="1538288" y="514350"/>
                  </a:cubicBezTo>
                  <a:cubicBezTo>
                    <a:pt x="1537335" y="515303"/>
                    <a:pt x="1537335" y="517208"/>
                    <a:pt x="1537335" y="520065"/>
                  </a:cubicBezTo>
                  <a:cubicBezTo>
                    <a:pt x="1537335" y="521018"/>
                    <a:pt x="1538288" y="522923"/>
                    <a:pt x="1539240" y="524828"/>
                  </a:cubicBezTo>
                  <a:cubicBezTo>
                    <a:pt x="1540193" y="526733"/>
                    <a:pt x="1541145" y="528638"/>
                    <a:pt x="1541145" y="530543"/>
                  </a:cubicBezTo>
                  <a:lnTo>
                    <a:pt x="1535430" y="534353"/>
                  </a:lnTo>
                  <a:lnTo>
                    <a:pt x="1500188" y="479108"/>
                  </a:lnTo>
                  <a:lnTo>
                    <a:pt x="1505903" y="475298"/>
                  </a:lnTo>
                  <a:cubicBezTo>
                    <a:pt x="1506855" y="476250"/>
                    <a:pt x="1508760" y="478155"/>
                    <a:pt x="1509713" y="481013"/>
                  </a:cubicBezTo>
                  <a:cubicBezTo>
                    <a:pt x="1511618" y="482918"/>
                    <a:pt x="1512570" y="484823"/>
                    <a:pt x="1513523" y="484823"/>
                  </a:cubicBezTo>
                  <a:cubicBezTo>
                    <a:pt x="1515428" y="485775"/>
                    <a:pt x="1517333" y="486728"/>
                    <a:pt x="1519238" y="486728"/>
                  </a:cubicBezTo>
                  <a:cubicBezTo>
                    <a:pt x="1521143" y="486728"/>
                    <a:pt x="1523048" y="485775"/>
                    <a:pt x="1524000" y="484823"/>
                  </a:cubicBezTo>
                  <a:lnTo>
                    <a:pt x="1596390" y="438150"/>
                  </a:lnTo>
                  <a:cubicBezTo>
                    <a:pt x="1598295" y="437198"/>
                    <a:pt x="1599248" y="436245"/>
                    <a:pt x="1600200" y="434340"/>
                  </a:cubicBezTo>
                  <a:cubicBezTo>
                    <a:pt x="1601153" y="433388"/>
                    <a:pt x="1601153" y="431483"/>
                    <a:pt x="1601153" y="428625"/>
                  </a:cubicBezTo>
                  <a:cubicBezTo>
                    <a:pt x="1601153" y="426720"/>
                    <a:pt x="1600200" y="424815"/>
                    <a:pt x="1599248" y="421958"/>
                  </a:cubicBezTo>
                  <a:cubicBezTo>
                    <a:pt x="1598295" y="420053"/>
                    <a:pt x="1597343" y="418148"/>
                    <a:pt x="1597343" y="416243"/>
                  </a:cubicBezTo>
                  <a:close/>
                  <a:moveTo>
                    <a:pt x="1016318" y="398145"/>
                  </a:moveTo>
                  <a:cubicBezTo>
                    <a:pt x="990600" y="398145"/>
                    <a:pt x="968693" y="420053"/>
                    <a:pt x="968693" y="447675"/>
                  </a:cubicBezTo>
                  <a:lnTo>
                    <a:pt x="968693" y="449580"/>
                  </a:lnTo>
                  <a:cubicBezTo>
                    <a:pt x="968693" y="449580"/>
                    <a:pt x="968693" y="659130"/>
                    <a:pt x="968693" y="733425"/>
                  </a:cubicBezTo>
                  <a:cubicBezTo>
                    <a:pt x="968693" y="746760"/>
                    <a:pt x="968693" y="756285"/>
                    <a:pt x="968693" y="758190"/>
                  </a:cubicBezTo>
                  <a:cubicBezTo>
                    <a:pt x="968693" y="774383"/>
                    <a:pt x="980123" y="798195"/>
                    <a:pt x="1005840" y="803910"/>
                  </a:cubicBezTo>
                  <a:cubicBezTo>
                    <a:pt x="1063943" y="816293"/>
                    <a:pt x="1129665" y="849630"/>
                    <a:pt x="1188720" y="899160"/>
                  </a:cubicBezTo>
                  <a:cubicBezTo>
                    <a:pt x="1246823" y="947738"/>
                    <a:pt x="1302068" y="1010603"/>
                    <a:pt x="1351598" y="1087755"/>
                  </a:cubicBezTo>
                  <a:cubicBezTo>
                    <a:pt x="1365885" y="1109663"/>
                    <a:pt x="1395413" y="1116330"/>
                    <a:pt x="1418273" y="1102043"/>
                  </a:cubicBezTo>
                  <a:cubicBezTo>
                    <a:pt x="1432560" y="1092518"/>
                    <a:pt x="1440180" y="1077278"/>
                    <a:pt x="1440180" y="1062038"/>
                  </a:cubicBezTo>
                  <a:cubicBezTo>
                    <a:pt x="1440180" y="1053465"/>
                    <a:pt x="1437323" y="1043940"/>
                    <a:pt x="1432560" y="1035368"/>
                  </a:cubicBezTo>
                  <a:cubicBezTo>
                    <a:pt x="1377315" y="950595"/>
                    <a:pt x="1316355" y="880110"/>
                    <a:pt x="1249680" y="825818"/>
                  </a:cubicBezTo>
                  <a:cubicBezTo>
                    <a:pt x="1190625" y="777240"/>
                    <a:pt x="1129665" y="742950"/>
                    <a:pt x="1066800" y="721995"/>
                  </a:cubicBezTo>
                  <a:lnTo>
                    <a:pt x="1066800" y="611505"/>
                  </a:lnTo>
                  <a:cubicBezTo>
                    <a:pt x="1157288" y="636270"/>
                    <a:pt x="1250633" y="687705"/>
                    <a:pt x="1331595" y="757238"/>
                  </a:cubicBezTo>
                  <a:cubicBezTo>
                    <a:pt x="1351598" y="774383"/>
                    <a:pt x="1382078" y="772478"/>
                    <a:pt x="1399223" y="751523"/>
                  </a:cubicBezTo>
                  <a:cubicBezTo>
                    <a:pt x="1416368" y="731520"/>
                    <a:pt x="1414463" y="701040"/>
                    <a:pt x="1393508" y="683895"/>
                  </a:cubicBezTo>
                  <a:cubicBezTo>
                    <a:pt x="1342073" y="639128"/>
                    <a:pt x="1283018" y="600075"/>
                    <a:pt x="1223010" y="570548"/>
                  </a:cubicBezTo>
                  <a:cubicBezTo>
                    <a:pt x="1170623" y="543878"/>
                    <a:pt x="1117283" y="524828"/>
                    <a:pt x="1065848" y="512445"/>
                  </a:cubicBezTo>
                  <a:lnTo>
                    <a:pt x="1065848" y="447675"/>
                  </a:lnTo>
                  <a:cubicBezTo>
                    <a:pt x="1065848" y="420053"/>
                    <a:pt x="1043940" y="398145"/>
                    <a:pt x="1016318" y="398145"/>
                  </a:cubicBezTo>
                  <a:close/>
                  <a:moveTo>
                    <a:pt x="833438" y="398145"/>
                  </a:moveTo>
                  <a:cubicBezTo>
                    <a:pt x="805815" y="398145"/>
                    <a:pt x="783908" y="420053"/>
                    <a:pt x="783908" y="447675"/>
                  </a:cubicBezTo>
                  <a:lnTo>
                    <a:pt x="783908" y="512445"/>
                  </a:lnTo>
                  <a:cubicBezTo>
                    <a:pt x="732473" y="524828"/>
                    <a:pt x="679133" y="543878"/>
                    <a:pt x="626745" y="570548"/>
                  </a:cubicBezTo>
                  <a:cubicBezTo>
                    <a:pt x="566738" y="601028"/>
                    <a:pt x="507683" y="640080"/>
                    <a:pt x="456248" y="683895"/>
                  </a:cubicBezTo>
                  <a:cubicBezTo>
                    <a:pt x="436245" y="701040"/>
                    <a:pt x="433388" y="731520"/>
                    <a:pt x="451485" y="751523"/>
                  </a:cubicBezTo>
                  <a:cubicBezTo>
                    <a:pt x="468630" y="771525"/>
                    <a:pt x="499110" y="774383"/>
                    <a:pt x="519113" y="757238"/>
                  </a:cubicBezTo>
                  <a:cubicBezTo>
                    <a:pt x="600075" y="687705"/>
                    <a:pt x="694373" y="636270"/>
                    <a:pt x="783908" y="611505"/>
                  </a:cubicBezTo>
                  <a:lnTo>
                    <a:pt x="783908" y="721995"/>
                  </a:lnTo>
                  <a:cubicBezTo>
                    <a:pt x="721043" y="741998"/>
                    <a:pt x="660083" y="777240"/>
                    <a:pt x="601028" y="825818"/>
                  </a:cubicBezTo>
                  <a:cubicBezTo>
                    <a:pt x="535305" y="880110"/>
                    <a:pt x="473393" y="950595"/>
                    <a:pt x="418148" y="1035368"/>
                  </a:cubicBezTo>
                  <a:cubicBezTo>
                    <a:pt x="413385" y="1043940"/>
                    <a:pt x="410528" y="1052513"/>
                    <a:pt x="410528" y="1062038"/>
                  </a:cubicBezTo>
                  <a:cubicBezTo>
                    <a:pt x="410528" y="1078230"/>
                    <a:pt x="418148" y="1093470"/>
                    <a:pt x="432435" y="1102043"/>
                  </a:cubicBezTo>
                  <a:cubicBezTo>
                    <a:pt x="454343" y="1116330"/>
                    <a:pt x="484823" y="1110615"/>
                    <a:pt x="499110" y="1087755"/>
                  </a:cubicBezTo>
                  <a:cubicBezTo>
                    <a:pt x="548640" y="1010603"/>
                    <a:pt x="603885" y="947738"/>
                    <a:pt x="661988" y="899160"/>
                  </a:cubicBezTo>
                  <a:cubicBezTo>
                    <a:pt x="721995" y="849630"/>
                    <a:pt x="787718" y="816293"/>
                    <a:pt x="844868" y="803910"/>
                  </a:cubicBezTo>
                  <a:cubicBezTo>
                    <a:pt x="870585" y="798195"/>
                    <a:pt x="882015" y="774383"/>
                    <a:pt x="882015" y="758190"/>
                  </a:cubicBezTo>
                  <a:cubicBezTo>
                    <a:pt x="882015" y="755333"/>
                    <a:pt x="882015" y="746760"/>
                    <a:pt x="882015" y="733425"/>
                  </a:cubicBezTo>
                  <a:cubicBezTo>
                    <a:pt x="882015" y="659130"/>
                    <a:pt x="882015" y="449580"/>
                    <a:pt x="882015" y="449580"/>
                  </a:cubicBezTo>
                  <a:lnTo>
                    <a:pt x="882015" y="447675"/>
                  </a:lnTo>
                  <a:cubicBezTo>
                    <a:pt x="882968" y="420053"/>
                    <a:pt x="861060" y="398145"/>
                    <a:pt x="833438" y="398145"/>
                  </a:cubicBezTo>
                  <a:close/>
                  <a:moveTo>
                    <a:pt x="278130" y="373380"/>
                  </a:moveTo>
                  <a:lnTo>
                    <a:pt x="283845" y="377190"/>
                  </a:lnTo>
                  <a:cubicBezTo>
                    <a:pt x="282892" y="378142"/>
                    <a:pt x="281940" y="380047"/>
                    <a:pt x="280987" y="382905"/>
                  </a:cubicBezTo>
                  <a:cubicBezTo>
                    <a:pt x="280035" y="385762"/>
                    <a:pt x="279082" y="388620"/>
                    <a:pt x="279082" y="391477"/>
                  </a:cubicBezTo>
                  <a:cubicBezTo>
                    <a:pt x="279082" y="394335"/>
                    <a:pt x="280035" y="397192"/>
                    <a:pt x="282892" y="400050"/>
                  </a:cubicBezTo>
                  <a:cubicBezTo>
                    <a:pt x="285750" y="402907"/>
                    <a:pt x="289560" y="406717"/>
                    <a:pt x="295275" y="410527"/>
                  </a:cubicBezTo>
                  <a:lnTo>
                    <a:pt x="366712" y="461962"/>
                  </a:lnTo>
                  <a:lnTo>
                    <a:pt x="358140" y="474345"/>
                  </a:lnTo>
                  <a:lnTo>
                    <a:pt x="237172" y="481012"/>
                  </a:lnTo>
                  <a:lnTo>
                    <a:pt x="283845" y="514350"/>
                  </a:lnTo>
                  <a:cubicBezTo>
                    <a:pt x="289560" y="518160"/>
                    <a:pt x="294322" y="521017"/>
                    <a:pt x="298132" y="522922"/>
                  </a:cubicBezTo>
                  <a:cubicBezTo>
                    <a:pt x="301942" y="523875"/>
                    <a:pt x="304800" y="524827"/>
                    <a:pt x="307657" y="523875"/>
                  </a:cubicBezTo>
                  <a:cubicBezTo>
                    <a:pt x="309562" y="523875"/>
                    <a:pt x="312420" y="521970"/>
                    <a:pt x="314325" y="520065"/>
                  </a:cubicBezTo>
                  <a:cubicBezTo>
                    <a:pt x="317182" y="518160"/>
                    <a:pt x="319087" y="516255"/>
                    <a:pt x="320992" y="514350"/>
                  </a:cubicBezTo>
                  <a:lnTo>
                    <a:pt x="326707" y="518160"/>
                  </a:lnTo>
                  <a:lnTo>
                    <a:pt x="296227" y="561022"/>
                  </a:lnTo>
                  <a:lnTo>
                    <a:pt x="290512" y="557212"/>
                  </a:lnTo>
                  <a:cubicBezTo>
                    <a:pt x="291465" y="555307"/>
                    <a:pt x="292417" y="553402"/>
                    <a:pt x="294322" y="550545"/>
                  </a:cubicBezTo>
                  <a:cubicBezTo>
                    <a:pt x="295275" y="547687"/>
                    <a:pt x="296227" y="544830"/>
                    <a:pt x="296227" y="542925"/>
                  </a:cubicBezTo>
                  <a:cubicBezTo>
                    <a:pt x="296227" y="540067"/>
                    <a:pt x="295275" y="537210"/>
                    <a:pt x="292417" y="534352"/>
                  </a:cubicBezTo>
                  <a:cubicBezTo>
                    <a:pt x="290512" y="531495"/>
                    <a:pt x="285750" y="527685"/>
                    <a:pt x="279082" y="523875"/>
                  </a:cubicBezTo>
                  <a:lnTo>
                    <a:pt x="232410" y="490537"/>
                  </a:lnTo>
                  <a:cubicBezTo>
                    <a:pt x="230505" y="488632"/>
                    <a:pt x="227647" y="487680"/>
                    <a:pt x="224790" y="486727"/>
                  </a:cubicBezTo>
                  <a:cubicBezTo>
                    <a:pt x="221932" y="485775"/>
                    <a:pt x="220027" y="485775"/>
                    <a:pt x="217170" y="485775"/>
                  </a:cubicBezTo>
                  <a:cubicBezTo>
                    <a:pt x="214312" y="486727"/>
                    <a:pt x="211455" y="487680"/>
                    <a:pt x="209550" y="488632"/>
                  </a:cubicBezTo>
                  <a:cubicBezTo>
                    <a:pt x="206692" y="489585"/>
                    <a:pt x="204787" y="491490"/>
                    <a:pt x="201930" y="494347"/>
                  </a:cubicBezTo>
                  <a:lnTo>
                    <a:pt x="196215" y="490537"/>
                  </a:lnTo>
                  <a:lnTo>
                    <a:pt x="222885" y="453390"/>
                  </a:lnTo>
                  <a:lnTo>
                    <a:pt x="328612" y="447675"/>
                  </a:lnTo>
                  <a:lnTo>
                    <a:pt x="290512" y="421005"/>
                  </a:lnTo>
                  <a:cubicBezTo>
                    <a:pt x="284797" y="417195"/>
                    <a:pt x="280035" y="414337"/>
                    <a:pt x="276225" y="412432"/>
                  </a:cubicBezTo>
                  <a:cubicBezTo>
                    <a:pt x="272415" y="411480"/>
                    <a:pt x="269557" y="410527"/>
                    <a:pt x="266700" y="411480"/>
                  </a:cubicBezTo>
                  <a:cubicBezTo>
                    <a:pt x="264795" y="412432"/>
                    <a:pt x="261937" y="413385"/>
                    <a:pt x="260032" y="415290"/>
                  </a:cubicBezTo>
                  <a:cubicBezTo>
                    <a:pt x="257175" y="417195"/>
                    <a:pt x="255270" y="419100"/>
                    <a:pt x="253365" y="420052"/>
                  </a:cubicBezTo>
                  <a:lnTo>
                    <a:pt x="247650" y="415290"/>
                  </a:lnTo>
                  <a:close/>
                  <a:moveTo>
                    <a:pt x="925830" y="296228"/>
                  </a:moveTo>
                  <a:cubicBezTo>
                    <a:pt x="1273493" y="296228"/>
                    <a:pt x="1555433" y="578168"/>
                    <a:pt x="1555433" y="925830"/>
                  </a:cubicBezTo>
                  <a:cubicBezTo>
                    <a:pt x="1555433" y="1273493"/>
                    <a:pt x="1273493" y="1555433"/>
                    <a:pt x="925830" y="1555433"/>
                  </a:cubicBezTo>
                  <a:cubicBezTo>
                    <a:pt x="578168" y="1555433"/>
                    <a:pt x="296228" y="1273493"/>
                    <a:pt x="296228" y="925830"/>
                  </a:cubicBezTo>
                  <a:cubicBezTo>
                    <a:pt x="296228" y="578168"/>
                    <a:pt x="578168" y="296228"/>
                    <a:pt x="925830" y="296228"/>
                  </a:cubicBezTo>
                  <a:close/>
                  <a:moveTo>
                    <a:pt x="925830" y="261937"/>
                  </a:moveTo>
                  <a:cubicBezTo>
                    <a:pt x="836295" y="261937"/>
                    <a:pt x="749617" y="280035"/>
                    <a:pt x="667702" y="314325"/>
                  </a:cubicBezTo>
                  <a:cubicBezTo>
                    <a:pt x="588645" y="347662"/>
                    <a:pt x="517207" y="395287"/>
                    <a:pt x="456247" y="456247"/>
                  </a:cubicBezTo>
                  <a:cubicBezTo>
                    <a:pt x="395287" y="517207"/>
                    <a:pt x="347662" y="588645"/>
                    <a:pt x="314325" y="667702"/>
                  </a:cubicBezTo>
                  <a:cubicBezTo>
                    <a:pt x="279082" y="749617"/>
                    <a:pt x="261937" y="836295"/>
                    <a:pt x="261937" y="925830"/>
                  </a:cubicBezTo>
                  <a:cubicBezTo>
                    <a:pt x="261937" y="1015365"/>
                    <a:pt x="280035" y="1102042"/>
                    <a:pt x="314325" y="1183957"/>
                  </a:cubicBezTo>
                  <a:cubicBezTo>
                    <a:pt x="347662" y="1263015"/>
                    <a:pt x="395287" y="1334452"/>
                    <a:pt x="456247" y="1395412"/>
                  </a:cubicBezTo>
                  <a:cubicBezTo>
                    <a:pt x="517207" y="1456372"/>
                    <a:pt x="588645" y="1503997"/>
                    <a:pt x="667702" y="1537335"/>
                  </a:cubicBezTo>
                  <a:cubicBezTo>
                    <a:pt x="749617" y="1571625"/>
                    <a:pt x="836295" y="1589722"/>
                    <a:pt x="925830" y="1589722"/>
                  </a:cubicBezTo>
                  <a:cubicBezTo>
                    <a:pt x="1015365" y="1589722"/>
                    <a:pt x="1102042" y="1571625"/>
                    <a:pt x="1183957" y="1537335"/>
                  </a:cubicBezTo>
                  <a:cubicBezTo>
                    <a:pt x="1263015" y="1503997"/>
                    <a:pt x="1334452" y="1456372"/>
                    <a:pt x="1395412" y="1395412"/>
                  </a:cubicBezTo>
                  <a:cubicBezTo>
                    <a:pt x="1456372" y="1333500"/>
                    <a:pt x="1503997" y="1263015"/>
                    <a:pt x="1537335" y="1183957"/>
                  </a:cubicBezTo>
                  <a:cubicBezTo>
                    <a:pt x="1572577" y="1102042"/>
                    <a:pt x="1589722" y="1015365"/>
                    <a:pt x="1589722" y="925830"/>
                  </a:cubicBezTo>
                  <a:cubicBezTo>
                    <a:pt x="1589722" y="836295"/>
                    <a:pt x="1571625" y="749617"/>
                    <a:pt x="1537335" y="667702"/>
                  </a:cubicBezTo>
                  <a:cubicBezTo>
                    <a:pt x="1503997" y="587692"/>
                    <a:pt x="1456372" y="517207"/>
                    <a:pt x="1395412" y="456247"/>
                  </a:cubicBezTo>
                  <a:cubicBezTo>
                    <a:pt x="1334452" y="395287"/>
                    <a:pt x="1263015" y="347662"/>
                    <a:pt x="1183957" y="314325"/>
                  </a:cubicBezTo>
                  <a:cubicBezTo>
                    <a:pt x="1102042" y="279082"/>
                    <a:pt x="1015365" y="261937"/>
                    <a:pt x="925830" y="261937"/>
                  </a:cubicBezTo>
                  <a:close/>
                  <a:moveTo>
                    <a:pt x="1454467" y="259080"/>
                  </a:moveTo>
                  <a:lnTo>
                    <a:pt x="1534477" y="331470"/>
                  </a:lnTo>
                  <a:lnTo>
                    <a:pt x="1514475" y="356235"/>
                  </a:lnTo>
                  <a:lnTo>
                    <a:pt x="1509712" y="351472"/>
                  </a:lnTo>
                  <a:cubicBezTo>
                    <a:pt x="1511617" y="346710"/>
                    <a:pt x="1512570" y="341947"/>
                    <a:pt x="1512570" y="335280"/>
                  </a:cubicBezTo>
                  <a:cubicBezTo>
                    <a:pt x="1512570" y="329565"/>
                    <a:pt x="1511617" y="323850"/>
                    <a:pt x="1509712" y="320992"/>
                  </a:cubicBezTo>
                  <a:cubicBezTo>
                    <a:pt x="1508760" y="319087"/>
                    <a:pt x="1506855" y="318135"/>
                    <a:pt x="1504950" y="315277"/>
                  </a:cubicBezTo>
                  <a:cubicBezTo>
                    <a:pt x="1503045" y="313372"/>
                    <a:pt x="1501140" y="311467"/>
                    <a:pt x="1499235" y="309562"/>
                  </a:cubicBezTo>
                  <a:lnTo>
                    <a:pt x="1485900" y="298132"/>
                  </a:lnTo>
                  <a:lnTo>
                    <a:pt x="1454467" y="332422"/>
                  </a:lnTo>
                  <a:lnTo>
                    <a:pt x="1463992" y="340995"/>
                  </a:lnTo>
                  <a:cubicBezTo>
                    <a:pt x="1465897" y="342900"/>
                    <a:pt x="1468755" y="344805"/>
                    <a:pt x="1470660" y="345757"/>
                  </a:cubicBezTo>
                  <a:cubicBezTo>
                    <a:pt x="1472565" y="346710"/>
                    <a:pt x="1475422" y="347662"/>
                    <a:pt x="1479232" y="347662"/>
                  </a:cubicBezTo>
                  <a:cubicBezTo>
                    <a:pt x="1481137" y="347662"/>
                    <a:pt x="1483995" y="346710"/>
                    <a:pt x="1486852" y="344805"/>
                  </a:cubicBezTo>
                  <a:cubicBezTo>
                    <a:pt x="1489710" y="342900"/>
                    <a:pt x="1492567" y="341947"/>
                    <a:pt x="1494472" y="340042"/>
                  </a:cubicBezTo>
                  <a:lnTo>
                    <a:pt x="1499235" y="344805"/>
                  </a:lnTo>
                  <a:lnTo>
                    <a:pt x="1464945" y="381952"/>
                  </a:lnTo>
                  <a:lnTo>
                    <a:pt x="1460182" y="377190"/>
                  </a:lnTo>
                  <a:cubicBezTo>
                    <a:pt x="1461135" y="375285"/>
                    <a:pt x="1463040" y="372427"/>
                    <a:pt x="1463992" y="368617"/>
                  </a:cubicBezTo>
                  <a:cubicBezTo>
                    <a:pt x="1465897" y="364807"/>
                    <a:pt x="1465897" y="361950"/>
                    <a:pt x="1465897" y="360045"/>
                  </a:cubicBezTo>
                  <a:cubicBezTo>
                    <a:pt x="1465897" y="357187"/>
                    <a:pt x="1464945" y="354330"/>
                    <a:pt x="1463992" y="352425"/>
                  </a:cubicBezTo>
                  <a:cubicBezTo>
                    <a:pt x="1463040" y="350520"/>
                    <a:pt x="1461135" y="347662"/>
                    <a:pt x="1458277" y="345757"/>
                  </a:cubicBezTo>
                  <a:lnTo>
                    <a:pt x="1448752" y="337185"/>
                  </a:lnTo>
                  <a:lnTo>
                    <a:pt x="1424940" y="362902"/>
                  </a:lnTo>
                  <a:cubicBezTo>
                    <a:pt x="1422082" y="365760"/>
                    <a:pt x="1421130" y="367665"/>
                    <a:pt x="1419225" y="369570"/>
                  </a:cubicBezTo>
                  <a:cubicBezTo>
                    <a:pt x="1418272" y="371475"/>
                    <a:pt x="1418272" y="373380"/>
                    <a:pt x="1418272" y="375285"/>
                  </a:cubicBezTo>
                  <a:cubicBezTo>
                    <a:pt x="1418272" y="377190"/>
                    <a:pt x="1419225" y="379095"/>
                    <a:pt x="1421130" y="381000"/>
                  </a:cubicBezTo>
                  <a:cubicBezTo>
                    <a:pt x="1423035" y="382905"/>
                    <a:pt x="1424940" y="385762"/>
                    <a:pt x="1428750" y="388620"/>
                  </a:cubicBezTo>
                  <a:cubicBezTo>
                    <a:pt x="1430655" y="389572"/>
                    <a:pt x="1431607" y="391477"/>
                    <a:pt x="1434465" y="393382"/>
                  </a:cubicBezTo>
                  <a:cubicBezTo>
                    <a:pt x="1436370" y="395287"/>
                    <a:pt x="1438275" y="396240"/>
                    <a:pt x="1440180" y="398145"/>
                  </a:cubicBezTo>
                  <a:cubicBezTo>
                    <a:pt x="1442085" y="400050"/>
                    <a:pt x="1443990" y="401002"/>
                    <a:pt x="1445895" y="401955"/>
                  </a:cubicBezTo>
                  <a:cubicBezTo>
                    <a:pt x="1447800" y="402907"/>
                    <a:pt x="1449705" y="402907"/>
                    <a:pt x="1450657" y="402907"/>
                  </a:cubicBezTo>
                  <a:cubicBezTo>
                    <a:pt x="1454467" y="402907"/>
                    <a:pt x="1459230" y="401955"/>
                    <a:pt x="1465897" y="400050"/>
                  </a:cubicBezTo>
                  <a:cubicBezTo>
                    <a:pt x="1472565" y="398145"/>
                    <a:pt x="1477327" y="396240"/>
                    <a:pt x="1479232" y="395287"/>
                  </a:cubicBezTo>
                  <a:lnTo>
                    <a:pt x="1483995" y="399097"/>
                  </a:lnTo>
                  <a:lnTo>
                    <a:pt x="1456372" y="425767"/>
                  </a:lnTo>
                  <a:lnTo>
                    <a:pt x="1371600" y="348615"/>
                  </a:lnTo>
                  <a:lnTo>
                    <a:pt x="1376362" y="343852"/>
                  </a:lnTo>
                  <a:cubicBezTo>
                    <a:pt x="1377315" y="344805"/>
                    <a:pt x="1379220" y="345757"/>
                    <a:pt x="1382077" y="347662"/>
                  </a:cubicBezTo>
                  <a:cubicBezTo>
                    <a:pt x="1383982" y="349567"/>
                    <a:pt x="1385887" y="350520"/>
                    <a:pt x="1386840" y="350520"/>
                  </a:cubicBezTo>
                  <a:cubicBezTo>
                    <a:pt x="1388745" y="351472"/>
                    <a:pt x="1390650" y="351472"/>
                    <a:pt x="1392555" y="351472"/>
                  </a:cubicBezTo>
                  <a:cubicBezTo>
                    <a:pt x="1394460" y="350520"/>
                    <a:pt x="1395412" y="349567"/>
                    <a:pt x="1397317" y="348615"/>
                  </a:cubicBezTo>
                  <a:lnTo>
                    <a:pt x="1455420" y="284797"/>
                  </a:lnTo>
                  <a:cubicBezTo>
                    <a:pt x="1456372" y="282892"/>
                    <a:pt x="1457325" y="281940"/>
                    <a:pt x="1458277" y="280035"/>
                  </a:cubicBezTo>
                  <a:cubicBezTo>
                    <a:pt x="1459230" y="278130"/>
                    <a:pt x="1458277" y="276225"/>
                    <a:pt x="1457325" y="274320"/>
                  </a:cubicBezTo>
                  <a:cubicBezTo>
                    <a:pt x="1456372" y="272415"/>
                    <a:pt x="1455420" y="271462"/>
                    <a:pt x="1453515" y="268605"/>
                  </a:cubicBezTo>
                  <a:cubicBezTo>
                    <a:pt x="1451610" y="266700"/>
                    <a:pt x="1450657" y="264795"/>
                    <a:pt x="1449705" y="263842"/>
                  </a:cubicBezTo>
                  <a:close/>
                  <a:moveTo>
                    <a:pt x="925830" y="241935"/>
                  </a:moveTo>
                  <a:cubicBezTo>
                    <a:pt x="1018222" y="241935"/>
                    <a:pt x="1107757" y="259080"/>
                    <a:pt x="1192530" y="295275"/>
                  </a:cubicBezTo>
                  <a:cubicBezTo>
                    <a:pt x="1273492" y="329565"/>
                    <a:pt x="1346835" y="379095"/>
                    <a:pt x="1409700" y="441960"/>
                  </a:cubicBezTo>
                  <a:cubicBezTo>
                    <a:pt x="1472565" y="504825"/>
                    <a:pt x="1522095" y="577215"/>
                    <a:pt x="1556385" y="659130"/>
                  </a:cubicBezTo>
                  <a:cubicBezTo>
                    <a:pt x="1592580" y="743902"/>
                    <a:pt x="1610677" y="833437"/>
                    <a:pt x="1610677" y="925830"/>
                  </a:cubicBezTo>
                  <a:cubicBezTo>
                    <a:pt x="1610677" y="1018222"/>
                    <a:pt x="1591627" y="1107757"/>
                    <a:pt x="1556385" y="1192530"/>
                  </a:cubicBezTo>
                  <a:cubicBezTo>
                    <a:pt x="1522095" y="1273492"/>
                    <a:pt x="1472565" y="1346835"/>
                    <a:pt x="1409700" y="1409700"/>
                  </a:cubicBezTo>
                  <a:cubicBezTo>
                    <a:pt x="1346835" y="1472565"/>
                    <a:pt x="1274445" y="1522095"/>
                    <a:pt x="1192530" y="1556385"/>
                  </a:cubicBezTo>
                  <a:cubicBezTo>
                    <a:pt x="1107757" y="1592580"/>
                    <a:pt x="1018222" y="1610677"/>
                    <a:pt x="925830" y="1610677"/>
                  </a:cubicBezTo>
                  <a:cubicBezTo>
                    <a:pt x="833437" y="1610677"/>
                    <a:pt x="743902" y="1592580"/>
                    <a:pt x="659130" y="1556385"/>
                  </a:cubicBezTo>
                  <a:cubicBezTo>
                    <a:pt x="578167" y="1522095"/>
                    <a:pt x="504825" y="1472565"/>
                    <a:pt x="441960" y="1409700"/>
                  </a:cubicBezTo>
                  <a:cubicBezTo>
                    <a:pt x="379095" y="1346835"/>
                    <a:pt x="329565" y="1274445"/>
                    <a:pt x="295275" y="1192530"/>
                  </a:cubicBezTo>
                  <a:cubicBezTo>
                    <a:pt x="260032" y="1107757"/>
                    <a:pt x="241935" y="1018222"/>
                    <a:pt x="241935" y="925830"/>
                  </a:cubicBezTo>
                  <a:cubicBezTo>
                    <a:pt x="241935" y="833437"/>
                    <a:pt x="260032" y="743902"/>
                    <a:pt x="295275" y="659130"/>
                  </a:cubicBezTo>
                  <a:cubicBezTo>
                    <a:pt x="329565" y="577215"/>
                    <a:pt x="379095" y="504825"/>
                    <a:pt x="441960" y="441960"/>
                  </a:cubicBezTo>
                  <a:cubicBezTo>
                    <a:pt x="504825" y="379095"/>
                    <a:pt x="577215" y="329565"/>
                    <a:pt x="659130" y="295275"/>
                  </a:cubicBezTo>
                  <a:cubicBezTo>
                    <a:pt x="743902" y="259080"/>
                    <a:pt x="833437" y="241935"/>
                    <a:pt x="925830" y="241935"/>
                  </a:cubicBezTo>
                  <a:close/>
                  <a:moveTo>
                    <a:pt x="435292" y="233363"/>
                  </a:moveTo>
                  <a:lnTo>
                    <a:pt x="463867" y="267653"/>
                  </a:lnTo>
                  <a:lnTo>
                    <a:pt x="458152" y="272415"/>
                  </a:lnTo>
                  <a:cubicBezTo>
                    <a:pt x="446722" y="264795"/>
                    <a:pt x="436245" y="260033"/>
                    <a:pt x="427672" y="259080"/>
                  </a:cubicBezTo>
                  <a:cubicBezTo>
                    <a:pt x="419100" y="258128"/>
                    <a:pt x="410527" y="260033"/>
                    <a:pt x="403860" y="265748"/>
                  </a:cubicBezTo>
                  <a:cubicBezTo>
                    <a:pt x="395287" y="272415"/>
                    <a:pt x="391477" y="281940"/>
                    <a:pt x="393382" y="293370"/>
                  </a:cubicBezTo>
                  <a:cubicBezTo>
                    <a:pt x="394335" y="304800"/>
                    <a:pt x="401002" y="317183"/>
                    <a:pt x="411480" y="329565"/>
                  </a:cubicBezTo>
                  <a:cubicBezTo>
                    <a:pt x="422910" y="343853"/>
                    <a:pt x="433387" y="352425"/>
                    <a:pt x="444817" y="357188"/>
                  </a:cubicBezTo>
                  <a:cubicBezTo>
                    <a:pt x="455295" y="360998"/>
                    <a:pt x="465772" y="360045"/>
                    <a:pt x="473392" y="353378"/>
                  </a:cubicBezTo>
                  <a:cubicBezTo>
                    <a:pt x="477202" y="350520"/>
                    <a:pt x="480060" y="346710"/>
                    <a:pt x="481965" y="342900"/>
                  </a:cubicBezTo>
                  <a:cubicBezTo>
                    <a:pt x="483870" y="339090"/>
                    <a:pt x="484822" y="336233"/>
                    <a:pt x="485775" y="333375"/>
                  </a:cubicBezTo>
                  <a:lnTo>
                    <a:pt x="470535" y="314325"/>
                  </a:lnTo>
                  <a:cubicBezTo>
                    <a:pt x="469582" y="312420"/>
                    <a:pt x="467677" y="311468"/>
                    <a:pt x="466725" y="311468"/>
                  </a:cubicBezTo>
                  <a:cubicBezTo>
                    <a:pt x="464820" y="310515"/>
                    <a:pt x="462915" y="310515"/>
                    <a:pt x="461010" y="311468"/>
                  </a:cubicBezTo>
                  <a:cubicBezTo>
                    <a:pt x="459105" y="312420"/>
                    <a:pt x="457200" y="312420"/>
                    <a:pt x="454342" y="314325"/>
                  </a:cubicBezTo>
                  <a:cubicBezTo>
                    <a:pt x="452437" y="315278"/>
                    <a:pt x="449580" y="316230"/>
                    <a:pt x="448627" y="317183"/>
                  </a:cubicBezTo>
                  <a:lnTo>
                    <a:pt x="444817" y="312420"/>
                  </a:lnTo>
                  <a:lnTo>
                    <a:pt x="494347" y="272415"/>
                  </a:lnTo>
                  <a:lnTo>
                    <a:pt x="495300" y="276225"/>
                  </a:lnTo>
                  <a:cubicBezTo>
                    <a:pt x="494347" y="277178"/>
                    <a:pt x="493395" y="279083"/>
                    <a:pt x="492442" y="280035"/>
                  </a:cubicBezTo>
                  <a:cubicBezTo>
                    <a:pt x="491490" y="280988"/>
                    <a:pt x="490537" y="282893"/>
                    <a:pt x="489585" y="283845"/>
                  </a:cubicBezTo>
                  <a:cubicBezTo>
                    <a:pt x="488632" y="285750"/>
                    <a:pt x="487680" y="287655"/>
                    <a:pt x="488632" y="289560"/>
                  </a:cubicBezTo>
                  <a:cubicBezTo>
                    <a:pt x="489585" y="291465"/>
                    <a:pt x="489585" y="293370"/>
                    <a:pt x="491490" y="294323"/>
                  </a:cubicBezTo>
                  <a:lnTo>
                    <a:pt x="500062" y="305753"/>
                  </a:lnTo>
                  <a:cubicBezTo>
                    <a:pt x="501967" y="307658"/>
                    <a:pt x="502920" y="309563"/>
                    <a:pt x="504825" y="311468"/>
                  </a:cubicBezTo>
                  <a:cubicBezTo>
                    <a:pt x="505777" y="312420"/>
                    <a:pt x="507682" y="314325"/>
                    <a:pt x="508635" y="316230"/>
                  </a:cubicBezTo>
                  <a:cubicBezTo>
                    <a:pt x="506730" y="322898"/>
                    <a:pt x="501967" y="330518"/>
                    <a:pt x="495300" y="340043"/>
                  </a:cubicBezTo>
                  <a:cubicBezTo>
                    <a:pt x="488632" y="349568"/>
                    <a:pt x="481012" y="357188"/>
                    <a:pt x="474345" y="362903"/>
                  </a:cubicBezTo>
                  <a:cubicBezTo>
                    <a:pt x="467677" y="368618"/>
                    <a:pt x="460057" y="372428"/>
                    <a:pt x="452437" y="375285"/>
                  </a:cubicBezTo>
                  <a:cubicBezTo>
                    <a:pt x="444817" y="378143"/>
                    <a:pt x="437197" y="379095"/>
                    <a:pt x="428625" y="378143"/>
                  </a:cubicBezTo>
                  <a:cubicBezTo>
                    <a:pt x="421005" y="377190"/>
                    <a:pt x="413385" y="375285"/>
                    <a:pt x="405765" y="371475"/>
                  </a:cubicBezTo>
                  <a:cubicBezTo>
                    <a:pt x="398145" y="367665"/>
                    <a:pt x="391477" y="361950"/>
                    <a:pt x="384810" y="353378"/>
                  </a:cubicBezTo>
                  <a:cubicBezTo>
                    <a:pt x="379095" y="345758"/>
                    <a:pt x="374332" y="338138"/>
                    <a:pt x="372427" y="329565"/>
                  </a:cubicBezTo>
                  <a:cubicBezTo>
                    <a:pt x="369570" y="320993"/>
                    <a:pt x="368617" y="313373"/>
                    <a:pt x="369570" y="304800"/>
                  </a:cubicBezTo>
                  <a:cubicBezTo>
                    <a:pt x="370522" y="296228"/>
                    <a:pt x="373380" y="288608"/>
                    <a:pt x="378142" y="280988"/>
                  </a:cubicBezTo>
                  <a:cubicBezTo>
                    <a:pt x="382905" y="273368"/>
                    <a:pt x="388620" y="266700"/>
                    <a:pt x="397192" y="260033"/>
                  </a:cubicBezTo>
                  <a:cubicBezTo>
                    <a:pt x="402907" y="255270"/>
                    <a:pt x="408622" y="252413"/>
                    <a:pt x="413385" y="249555"/>
                  </a:cubicBezTo>
                  <a:cubicBezTo>
                    <a:pt x="419100" y="246698"/>
                    <a:pt x="423862" y="245745"/>
                    <a:pt x="428625" y="244793"/>
                  </a:cubicBezTo>
                  <a:lnTo>
                    <a:pt x="429577" y="238125"/>
                  </a:lnTo>
                  <a:close/>
                  <a:moveTo>
                    <a:pt x="1258252" y="140970"/>
                  </a:moveTo>
                  <a:lnTo>
                    <a:pt x="1316355" y="172402"/>
                  </a:lnTo>
                  <a:lnTo>
                    <a:pt x="1313497" y="178117"/>
                  </a:lnTo>
                  <a:cubicBezTo>
                    <a:pt x="1307782" y="176212"/>
                    <a:pt x="1303020" y="174307"/>
                    <a:pt x="1301115" y="174307"/>
                  </a:cubicBezTo>
                  <a:cubicBezTo>
                    <a:pt x="1298257" y="174307"/>
                    <a:pt x="1297305" y="174307"/>
                    <a:pt x="1296352" y="175260"/>
                  </a:cubicBezTo>
                  <a:cubicBezTo>
                    <a:pt x="1296352" y="176212"/>
                    <a:pt x="1296352" y="176212"/>
                    <a:pt x="1295400" y="177165"/>
                  </a:cubicBezTo>
                  <a:cubicBezTo>
                    <a:pt x="1295400" y="178117"/>
                    <a:pt x="1295400" y="179070"/>
                    <a:pt x="1294447" y="180022"/>
                  </a:cubicBezTo>
                  <a:cubicBezTo>
                    <a:pt x="1293495" y="185737"/>
                    <a:pt x="1292542" y="194310"/>
                    <a:pt x="1291590" y="206692"/>
                  </a:cubicBezTo>
                  <a:cubicBezTo>
                    <a:pt x="1290637" y="219075"/>
                    <a:pt x="1288732" y="238125"/>
                    <a:pt x="1285875" y="263842"/>
                  </a:cubicBezTo>
                  <a:cubicBezTo>
                    <a:pt x="1298257" y="253365"/>
                    <a:pt x="1307782" y="245745"/>
                    <a:pt x="1316355" y="238125"/>
                  </a:cubicBezTo>
                  <a:cubicBezTo>
                    <a:pt x="1323975" y="231457"/>
                    <a:pt x="1331595" y="224790"/>
                    <a:pt x="1337310" y="220027"/>
                  </a:cubicBezTo>
                  <a:cubicBezTo>
                    <a:pt x="1340167" y="217170"/>
                    <a:pt x="1343025" y="215265"/>
                    <a:pt x="1344930" y="212407"/>
                  </a:cubicBezTo>
                  <a:cubicBezTo>
                    <a:pt x="1346835" y="210502"/>
                    <a:pt x="1348740" y="208597"/>
                    <a:pt x="1349692" y="206692"/>
                  </a:cubicBezTo>
                  <a:cubicBezTo>
                    <a:pt x="1350645" y="204787"/>
                    <a:pt x="1349692" y="202882"/>
                    <a:pt x="1347787" y="200977"/>
                  </a:cubicBezTo>
                  <a:cubicBezTo>
                    <a:pt x="1345882" y="199072"/>
                    <a:pt x="1342072" y="195262"/>
                    <a:pt x="1336357" y="191452"/>
                  </a:cubicBezTo>
                  <a:lnTo>
                    <a:pt x="1339215" y="185737"/>
                  </a:lnTo>
                  <a:lnTo>
                    <a:pt x="1383030" y="208597"/>
                  </a:lnTo>
                  <a:lnTo>
                    <a:pt x="1381125" y="214312"/>
                  </a:lnTo>
                  <a:cubicBezTo>
                    <a:pt x="1379220" y="213360"/>
                    <a:pt x="1377315" y="213360"/>
                    <a:pt x="1375410" y="212407"/>
                  </a:cubicBezTo>
                  <a:cubicBezTo>
                    <a:pt x="1373505" y="212407"/>
                    <a:pt x="1371600" y="211455"/>
                    <a:pt x="1369695" y="212407"/>
                  </a:cubicBezTo>
                  <a:cubicBezTo>
                    <a:pt x="1366837" y="212407"/>
                    <a:pt x="1364932" y="213360"/>
                    <a:pt x="1362075" y="213360"/>
                  </a:cubicBezTo>
                  <a:cubicBezTo>
                    <a:pt x="1360170" y="214312"/>
                    <a:pt x="1358265" y="215265"/>
                    <a:pt x="1355407" y="217170"/>
                  </a:cubicBezTo>
                  <a:cubicBezTo>
                    <a:pt x="1351597" y="220027"/>
                    <a:pt x="1346835" y="223837"/>
                    <a:pt x="1341120" y="228600"/>
                  </a:cubicBezTo>
                  <a:cubicBezTo>
                    <a:pt x="1334452" y="233362"/>
                    <a:pt x="1327785" y="239077"/>
                    <a:pt x="1319212" y="246697"/>
                  </a:cubicBezTo>
                  <a:cubicBezTo>
                    <a:pt x="1311592" y="252412"/>
                    <a:pt x="1303972" y="259080"/>
                    <a:pt x="1295400" y="266700"/>
                  </a:cubicBezTo>
                  <a:cubicBezTo>
                    <a:pt x="1286827" y="273367"/>
                    <a:pt x="1278255" y="280987"/>
                    <a:pt x="1270635" y="287655"/>
                  </a:cubicBezTo>
                  <a:lnTo>
                    <a:pt x="1255395" y="280035"/>
                  </a:lnTo>
                  <a:cubicBezTo>
                    <a:pt x="1257300" y="259080"/>
                    <a:pt x="1259205" y="237172"/>
                    <a:pt x="1262062" y="215265"/>
                  </a:cubicBezTo>
                  <a:cubicBezTo>
                    <a:pt x="1263967" y="193357"/>
                    <a:pt x="1265872" y="178117"/>
                    <a:pt x="1266825" y="169545"/>
                  </a:cubicBezTo>
                  <a:cubicBezTo>
                    <a:pt x="1266825" y="166687"/>
                    <a:pt x="1266825" y="163830"/>
                    <a:pt x="1266825" y="161925"/>
                  </a:cubicBezTo>
                  <a:cubicBezTo>
                    <a:pt x="1266825" y="160020"/>
                    <a:pt x="1265872" y="158115"/>
                    <a:pt x="1263967" y="155257"/>
                  </a:cubicBezTo>
                  <a:cubicBezTo>
                    <a:pt x="1263015" y="153352"/>
                    <a:pt x="1262062" y="152400"/>
                    <a:pt x="1260157" y="150495"/>
                  </a:cubicBezTo>
                  <a:cubicBezTo>
                    <a:pt x="1259205" y="149542"/>
                    <a:pt x="1257300" y="148590"/>
                    <a:pt x="1255395" y="146685"/>
                  </a:cubicBezTo>
                  <a:close/>
                  <a:moveTo>
                    <a:pt x="1105853" y="95250"/>
                  </a:moveTo>
                  <a:lnTo>
                    <a:pt x="1171575" y="112395"/>
                  </a:lnTo>
                  <a:lnTo>
                    <a:pt x="1169670" y="119062"/>
                  </a:lnTo>
                  <a:cubicBezTo>
                    <a:pt x="1167765" y="119062"/>
                    <a:pt x="1165860" y="118110"/>
                    <a:pt x="1163003" y="118110"/>
                  </a:cubicBezTo>
                  <a:cubicBezTo>
                    <a:pt x="1160145" y="118110"/>
                    <a:pt x="1158240" y="118110"/>
                    <a:pt x="1156335" y="118110"/>
                  </a:cubicBezTo>
                  <a:cubicBezTo>
                    <a:pt x="1154430" y="118110"/>
                    <a:pt x="1152525" y="119062"/>
                    <a:pt x="1151573" y="120015"/>
                  </a:cubicBezTo>
                  <a:cubicBezTo>
                    <a:pt x="1150620" y="120967"/>
                    <a:pt x="1149668" y="122872"/>
                    <a:pt x="1148715" y="124777"/>
                  </a:cubicBezTo>
                  <a:lnTo>
                    <a:pt x="1126808" y="208597"/>
                  </a:lnTo>
                  <a:cubicBezTo>
                    <a:pt x="1125855" y="210502"/>
                    <a:pt x="1125855" y="212407"/>
                    <a:pt x="1126808" y="214312"/>
                  </a:cubicBezTo>
                  <a:cubicBezTo>
                    <a:pt x="1126808" y="216217"/>
                    <a:pt x="1128713" y="217170"/>
                    <a:pt x="1130618" y="219075"/>
                  </a:cubicBezTo>
                  <a:cubicBezTo>
                    <a:pt x="1131570" y="220027"/>
                    <a:pt x="1133475" y="220980"/>
                    <a:pt x="1136333" y="221932"/>
                  </a:cubicBezTo>
                  <a:cubicBezTo>
                    <a:pt x="1139190" y="222885"/>
                    <a:pt x="1141095" y="223837"/>
                    <a:pt x="1143000" y="224790"/>
                  </a:cubicBezTo>
                  <a:lnTo>
                    <a:pt x="1141095" y="230505"/>
                  </a:lnTo>
                  <a:lnTo>
                    <a:pt x="1075373" y="213360"/>
                  </a:lnTo>
                  <a:lnTo>
                    <a:pt x="1077278" y="206692"/>
                  </a:lnTo>
                  <a:cubicBezTo>
                    <a:pt x="1079183" y="206692"/>
                    <a:pt x="1081088" y="207645"/>
                    <a:pt x="1083945" y="207645"/>
                  </a:cubicBezTo>
                  <a:cubicBezTo>
                    <a:pt x="1086803" y="208597"/>
                    <a:pt x="1088708" y="208597"/>
                    <a:pt x="1090613" y="208597"/>
                  </a:cubicBezTo>
                  <a:cubicBezTo>
                    <a:pt x="1092518" y="208597"/>
                    <a:pt x="1094423" y="207645"/>
                    <a:pt x="1095375" y="206692"/>
                  </a:cubicBezTo>
                  <a:cubicBezTo>
                    <a:pt x="1096328" y="205740"/>
                    <a:pt x="1097280" y="203835"/>
                    <a:pt x="1098233" y="201930"/>
                  </a:cubicBezTo>
                  <a:lnTo>
                    <a:pt x="1120140" y="118110"/>
                  </a:lnTo>
                  <a:cubicBezTo>
                    <a:pt x="1120140" y="116205"/>
                    <a:pt x="1121093" y="114300"/>
                    <a:pt x="1120140" y="112395"/>
                  </a:cubicBezTo>
                  <a:cubicBezTo>
                    <a:pt x="1120140" y="110490"/>
                    <a:pt x="1118235" y="109537"/>
                    <a:pt x="1116330" y="107632"/>
                  </a:cubicBezTo>
                  <a:cubicBezTo>
                    <a:pt x="1115378" y="106680"/>
                    <a:pt x="1113473" y="105727"/>
                    <a:pt x="1110615" y="104775"/>
                  </a:cubicBezTo>
                  <a:cubicBezTo>
                    <a:pt x="1107758" y="103822"/>
                    <a:pt x="1105853" y="102870"/>
                    <a:pt x="1103948" y="101917"/>
                  </a:cubicBezTo>
                  <a:close/>
                  <a:moveTo>
                    <a:pt x="777240" y="88583"/>
                  </a:moveTo>
                  <a:lnTo>
                    <a:pt x="779145" y="93345"/>
                  </a:lnTo>
                  <a:cubicBezTo>
                    <a:pt x="777240" y="94298"/>
                    <a:pt x="775335" y="95250"/>
                    <a:pt x="772477" y="96203"/>
                  </a:cubicBezTo>
                  <a:cubicBezTo>
                    <a:pt x="769620" y="97155"/>
                    <a:pt x="767715" y="99060"/>
                    <a:pt x="765810" y="100965"/>
                  </a:cubicBezTo>
                  <a:cubicBezTo>
                    <a:pt x="763905" y="102870"/>
                    <a:pt x="762952" y="105728"/>
                    <a:pt x="762952" y="109538"/>
                  </a:cubicBezTo>
                  <a:cubicBezTo>
                    <a:pt x="762952" y="113348"/>
                    <a:pt x="763905" y="119063"/>
                    <a:pt x="765810" y="125730"/>
                  </a:cubicBezTo>
                  <a:lnTo>
                    <a:pt x="777240" y="169545"/>
                  </a:lnTo>
                  <a:cubicBezTo>
                    <a:pt x="781050" y="182880"/>
                    <a:pt x="779145" y="194310"/>
                    <a:pt x="772477" y="203835"/>
                  </a:cubicBezTo>
                  <a:cubicBezTo>
                    <a:pt x="765810" y="214313"/>
                    <a:pt x="755332" y="220980"/>
                    <a:pt x="741045" y="224790"/>
                  </a:cubicBezTo>
                  <a:cubicBezTo>
                    <a:pt x="723900" y="229553"/>
                    <a:pt x="710565" y="228600"/>
                    <a:pt x="699135" y="223838"/>
                  </a:cubicBezTo>
                  <a:cubicBezTo>
                    <a:pt x="687705" y="219075"/>
                    <a:pt x="680085" y="209550"/>
                    <a:pt x="677227" y="196215"/>
                  </a:cubicBezTo>
                  <a:lnTo>
                    <a:pt x="661035" y="136208"/>
                  </a:lnTo>
                  <a:cubicBezTo>
                    <a:pt x="661035" y="134303"/>
                    <a:pt x="660082" y="132398"/>
                    <a:pt x="658177" y="131445"/>
                  </a:cubicBezTo>
                  <a:cubicBezTo>
                    <a:pt x="657225" y="130493"/>
                    <a:pt x="655320" y="129540"/>
                    <a:pt x="653415" y="128588"/>
                  </a:cubicBezTo>
                  <a:cubicBezTo>
                    <a:pt x="651510" y="128588"/>
                    <a:pt x="649605" y="128588"/>
                    <a:pt x="647700" y="128588"/>
                  </a:cubicBezTo>
                  <a:cubicBezTo>
                    <a:pt x="645795" y="128588"/>
                    <a:pt x="643890" y="128588"/>
                    <a:pt x="641985" y="129540"/>
                  </a:cubicBezTo>
                  <a:lnTo>
                    <a:pt x="640080" y="123825"/>
                  </a:lnTo>
                  <a:lnTo>
                    <a:pt x="701992" y="107633"/>
                  </a:lnTo>
                  <a:lnTo>
                    <a:pt x="703897" y="114300"/>
                  </a:lnTo>
                  <a:cubicBezTo>
                    <a:pt x="701992" y="115253"/>
                    <a:pt x="700087" y="115253"/>
                    <a:pt x="699135" y="116205"/>
                  </a:cubicBezTo>
                  <a:cubicBezTo>
                    <a:pt x="697230" y="117158"/>
                    <a:pt x="695325" y="118110"/>
                    <a:pt x="694372" y="119063"/>
                  </a:cubicBezTo>
                  <a:cubicBezTo>
                    <a:pt x="692467" y="120015"/>
                    <a:pt x="691515" y="121920"/>
                    <a:pt x="690562" y="123825"/>
                  </a:cubicBezTo>
                  <a:cubicBezTo>
                    <a:pt x="690562" y="125730"/>
                    <a:pt x="690562" y="127635"/>
                    <a:pt x="690562" y="129540"/>
                  </a:cubicBezTo>
                  <a:lnTo>
                    <a:pt x="706755" y="188595"/>
                  </a:lnTo>
                  <a:cubicBezTo>
                    <a:pt x="709612" y="200025"/>
                    <a:pt x="714375" y="208598"/>
                    <a:pt x="721042" y="212408"/>
                  </a:cubicBezTo>
                  <a:cubicBezTo>
                    <a:pt x="727710" y="216218"/>
                    <a:pt x="736282" y="217170"/>
                    <a:pt x="745807" y="214313"/>
                  </a:cubicBezTo>
                  <a:cubicBezTo>
                    <a:pt x="755332" y="211455"/>
                    <a:pt x="762000" y="206693"/>
                    <a:pt x="765810" y="199073"/>
                  </a:cubicBezTo>
                  <a:cubicBezTo>
                    <a:pt x="769620" y="191453"/>
                    <a:pt x="770572" y="181928"/>
                    <a:pt x="766762" y="171450"/>
                  </a:cubicBezTo>
                  <a:lnTo>
                    <a:pt x="756285" y="131445"/>
                  </a:lnTo>
                  <a:cubicBezTo>
                    <a:pt x="754380" y="124778"/>
                    <a:pt x="752475" y="119063"/>
                    <a:pt x="750570" y="116205"/>
                  </a:cubicBezTo>
                  <a:cubicBezTo>
                    <a:pt x="748665" y="113348"/>
                    <a:pt x="746760" y="110490"/>
                    <a:pt x="743902" y="109538"/>
                  </a:cubicBezTo>
                  <a:cubicBezTo>
                    <a:pt x="741997" y="108585"/>
                    <a:pt x="739140" y="108585"/>
                    <a:pt x="735330" y="108585"/>
                  </a:cubicBezTo>
                  <a:cubicBezTo>
                    <a:pt x="731520" y="108585"/>
                    <a:pt x="728662" y="108585"/>
                    <a:pt x="727710" y="108585"/>
                  </a:cubicBezTo>
                  <a:lnTo>
                    <a:pt x="725805" y="101918"/>
                  </a:lnTo>
                  <a:close/>
                  <a:moveTo>
                    <a:pt x="867728" y="76200"/>
                  </a:moveTo>
                  <a:lnTo>
                    <a:pt x="913448" y="77152"/>
                  </a:lnTo>
                  <a:lnTo>
                    <a:pt x="979170" y="160972"/>
                  </a:lnTo>
                  <a:lnTo>
                    <a:pt x="980123" y="114300"/>
                  </a:lnTo>
                  <a:cubicBezTo>
                    <a:pt x="980123" y="106680"/>
                    <a:pt x="980123" y="101917"/>
                    <a:pt x="979170" y="98107"/>
                  </a:cubicBezTo>
                  <a:cubicBezTo>
                    <a:pt x="978218" y="94297"/>
                    <a:pt x="976313" y="91440"/>
                    <a:pt x="974408" y="90487"/>
                  </a:cubicBezTo>
                  <a:cubicBezTo>
                    <a:pt x="972503" y="89535"/>
                    <a:pt x="970598" y="87630"/>
                    <a:pt x="966788" y="86677"/>
                  </a:cubicBezTo>
                  <a:cubicBezTo>
                    <a:pt x="963930" y="85725"/>
                    <a:pt x="961073" y="84772"/>
                    <a:pt x="959168" y="84772"/>
                  </a:cubicBezTo>
                  <a:lnTo>
                    <a:pt x="959168" y="78105"/>
                  </a:lnTo>
                  <a:lnTo>
                    <a:pt x="1011555" y="79057"/>
                  </a:lnTo>
                  <a:lnTo>
                    <a:pt x="1009650" y="84772"/>
                  </a:lnTo>
                  <a:cubicBezTo>
                    <a:pt x="1007745" y="84772"/>
                    <a:pt x="1005840" y="84772"/>
                    <a:pt x="1002983" y="85725"/>
                  </a:cubicBezTo>
                  <a:cubicBezTo>
                    <a:pt x="1000125" y="85725"/>
                    <a:pt x="997268" y="87630"/>
                    <a:pt x="995363" y="88582"/>
                  </a:cubicBezTo>
                  <a:cubicBezTo>
                    <a:pt x="993458" y="90487"/>
                    <a:pt x="991553" y="92392"/>
                    <a:pt x="990600" y="96202"/>
                  </a:cubicBezTo>
                  <a:cubicBezTo>
                    <a:pt x="989648" y="100012"/>
                    <a:pt x="988695" y="105727"/>
                    <a:pt x="988695" y="112395"/>
                  </a:cubicBezTo>
                  <a:lnTo>
                    <a:pt x="987743" y="200025"/>
                  </a:lnTo>
                  <a:lnTo>
                    <a:pt x="972503" y="200025"/>
                  </a:lnTo>
                  <a:lnTo>
                    <a:pt x="898208" y="104775"/>
                  </a:lnTo>
                  <a:lnTo>
                    <a:pt x="897255" y="161925"/>
                  </a:lnTo>
                  <a:cubicBezTo>
                    <a:pt x="897255" y="168592"/>
                    <a:pt x="897255" y="174307"/>
                    <a:pt x="898208" y="178117"/>
                  </a:cubicBezTo>
                  <a:cubicBezTo>
                    <a:pt x="899160" y="181927"/>
                    <a:pt x="901065" y="184785"/>
                    <a:pt x="902970" y="186690"/>
                  </a:cubicBezTo>
                  <a:cubicBezTo>
                    <a:pt x="904875" y="187642"/>
                    <a:pt x="906780" y="189547"/>
                    <a:pt x="910590" y="190500"/>
                  </a:cubicBezTo>
                  <a:cubicBezTo>
                    <a:pt x="913448" y="191452"/>
                    <a:pt x="916305" y="192405"/>
                    <a:pt x="918210" y="192405"/>
                  </a:cubicBezTo>
                  <a:lnTo>
                    <a:pt x="918210" y="199072"/>
                  </a:lnTo>
                  <a:lnTo>
                    <a:pt x="865823" y="198120"/>
                  </a:lnTo>
                  <a:lnTo>
                    <a:pt x="865823" y="191452"/>
                  </a:lnTo>
                  <a:cubicBezTo>
                    <a:pt x="867728" y="191452"/>
                    <a:pt x="870585" y="190500"/>
                    <a:pt x="873443" y="190500"/>
                  </a:cubicBezTo>
                  <a:cubicBezTo>
                    <a:pt x="876300" y="189547"/>
                    <a:pt x="879158" y="188595"/>
                    <a:pt x="881063" y="187642"/>
                  </a:cubicBezTo>
                  <a:cubicBezTo>
                    <a:pt x="882968" y="185737"/>
                    <a:pt x="884873" y="183832"/>
                    <a:pt x="885825" y="180022"/>
                  </a:cubicBezTo>
                  <a:cubicBezTo>
                    <a:pt x="886778" y="177165"/>
                    <a:pt x="886778" y="171450"/>
                    <a:pt x="886778" y="162877"/>
                  </a:cubicBezTo>
                  <a:lnTo>
                    <a:pt x="887730" y="104775"/>
                  </a:lnTo>
                  <a:cubicBezTo>
                    <a:pt x="887730" y="101917"/>
                    <a:pt x="887730" y="99060"/>
                    <a:pt x="886778" y="96202"/>
                  </a:cubicBezTo>
                  <a:cubicBezTo>
                    <a:pt x="885825" y="93345"/>
                    <a:pt x="884873" y="91440"/>
                    <a:pt x="882968" y="89535"/>
                  </a:cubicBezTo>
                  <a:cubicBezTo>
                    <a:pt x="881063" y="87630"/>
                    <a:pt x="879158" y="85725"/>
                    <a:pt x="876300" y="84772"/>
                  </a:cubicBezTo>
                  <a:cubicBezTo>
                    <a:pt x="873443" y="83820"/>
                    <a:pt x="870585" y="82867"/>
                    <a:pt x="867728" y="81915"/>
                  </a:cubicBezTo>
                  <a:close/>
                  <a:moveTo>
                    <a:pt x="925830" y="29527"/>
                  </a:moveTo>
                  <a:cubicBezTo>
                    <a:pt x="804862" y="29527"/>
                    <a:pt x="687705" y="53340"/>
                    <a:pt x="577215" y="100012"/>
                  </a:cubicBezTo>
                  <a:cubicBezTo>
                    <a:pt x="470535" y="145732"/>
                    <a:pt x="374332" y="210502"/>
                    <a:pt x="292417" y="292417"/>
                  </a:cubicBezTo>
                  <a:cubicBezTo>
                    <a:pt x="210502" y="375285"/>
                    <a:pt x="145732" y="470535"/>
                    <a:pt x="100965" y="577215"/>
                  </a:cubicBezTo>
                  <a:cubicBezTo>
                    <a:pt x="54292" y="687705"/>
                    <a:pt x="30480" y="804862"/>
                    <a:pt x="30480" y="925830"/>
                  </a:cubicBezTo>
                  <a:cubicBezTo>
                    <a:pt x="30480" y="1046797"/>
                    <a:pt x="54292" y="1163955"/>
                    <a:pt x="100965" y="1274445"/>
                  </a:cubicBezTo>
                  <a:cubicBezTo>
                    <a:pt x="145732" y="1381125"/>
                    <a:pt x="210502" y="1477327"/>
                    <a:pt x="292417" y="1559242"/>
                  </a:cubicBezTo>
                  <a:cubicBezTo>
                    <a:pt x="375285" y="1641157"/>
                    <a:pt x="470535" y="1705927"/>
                    <a:pt x="577215" y="1750695"/>
                  </a:cubicBezTo>
                  <a:cubicBezTo>
                    <a:pt x="687705" y="1797367"/>
                    <a:pt x="804862" y="1821180"/>
                    <a:pt x="925830" y="1821180"/>
                  </a:cubicBezTo>
                  <a:cubicBezTo>
                    <a:pt x="1046797" y="1821180"/>
                    <a:pt x="1163955" y="1797367"/>
                    <a:pt x="1274445" y="1750695"/>
                  </a:cubicBezTo>
                  <a:cubicBezTo>
                    <a:pt x="1381125" y="1705927"/>
                    <a:pt x="1477327" y="1641157"/>
                    <a:pt x="1559242" y="1559242"/>
                  </a:cubicBezTo>
                  <a:cubicBezTo>
                    <a:pt x="1641157" y="1476375"/>
                    <a:pt x="1705927" y="1381125"/>
                    <a:pt x="1750695" y="1274445"/>
                  </a:cubicBezTo>
                  <a:cubicBezTo>
                    <a:pt x="1797367" y="1163955"/>
                    <a:pt x="1821180" y="1046797"/>
                    <a:pt x="1821180" y="925830"/>
                  </a:cubicBezTo>
                  <a:cubicBezTo>
                    <a:pt x="1821180" y="804862"/>
                    <a:pt x="1797367" y="687705"/>
                    <a:pt x="1750695" y="577215"/>
                  </a:cubicBezTo>
                  <a:cubicBezTo>
                    <a:pt x="1705927" y="470535"/>
                    <a:pt x="1641157" y="374332"/>
                    <a:pt x="1559242" y="292417"/>
                  </a:cubicBezTo>
                  <a:cubicBezTo>
                    <a:pt x="1476375" y="209550"/>
                    <a:pt x="1381125" y="144780"/>
                    <a:pt x="1274445" y="100012"/>
                  </a:cubicBezTo>
                  <a:cubicBezTo>
                    <a:pt x="1163955" y="53340"/>
                    <a:pt x="1046797" y="29527"/>
                    <a:pt x="925830" y="29527"/>
                  </a:cubicBezTo>
                  <a:close/>
                  <a:moveTo>
                    <a:pt x="925830" y="0"/>
                  </a:moveTo>
                  <a:cubicBezTo>
                    <a:pt x="1050607" y="0"/>
                    <a:pt x="1171575" y="24765"/>
                    <a:pt x="1285875" y="72390"/>
                  </a:cubicBezTo>
                  <a:cubicBezTo>
                    <a:pt x="1396365" y="119062"/>
                    <a:pt x="1495425" y="185737"/>
                    <a:pt x="1579245" y="271462"/>
                  </a:cubicBezTo>
                  <a:cubicBezTo>
                    <a:pt x="1664017" y="356235"/>
                    <a:pt x="1730692" y="455295"/>
                    <a:pt x="1777365" y="565785"/>
                  </a:cubicBezTo>
                  <a:cubicBezTo>
                    <a:pt x="1824990" y="680085"/>
                    <a:pt x="1849755" y="801052"/>
                    <a:pt x="1849755" y="925830"/>
                  </a:cubicBezTo>
                  <a:cubicBezTo>
                    <a:pt x="1849755" y="1050607"/>
                    <a:pt x="1825942" y="1171575"/>
                    <a:pt x="1777365" y="1285875"/>
                  </a:cubicBezTo>
                  <a:cubicBezTo>
                    <a:pt x="1730692" y="1396365"/>
                    <a:pt x="1664017" y="1495425"/>
                    <a:pt x="1579245" y="1580197"/>
                  </a:cubicBezTo>
                  <a:cubicBezTo>
                    <a:pt x="1494472" y="1664970"/>
                    <a:pt x="1395412" y="1731645"/>
                    <a:pt x="1284922" y="1778317"/>
                  </a:cubicBezTo>
                  <a:cubicBezTo>
                    <a:pt x="1171575" y="1825942"/>
                    <a:pt x="1049655" y="1850707"/>
                    <a:pt x="924877" y="1850707"/>
                  </a:cubicBezTo>
                  <a:cubicBezTo>
                    <a:pt x="800100" y="1850707"/>
                    <a:pt x="679132" y="1826895"/>
                    <a:pt x="564832" y="1778317"/>
                  </a:cubicBezTo>
                  <a:cubicBezTo>
                    <a:pt x="454342" y="1731645"/>
                    <a:pt x="355282" y="1664970"/>
                    <a:pt x="270510" y="1580197"/>
                  </a:cubicBezTo>
                  <a:cubicBezTo>
                    <a:pt x="185737" y="1495425"/>
                    <a:pt x="119062" y="1396365"/>
                    <a:pt x="72390" y="1285875"/>
                  </a:cubicBezTo>
                  <a:cubicBezTo>
                    <a:pt x="24765" y="1171575"/>
                    <a:pt x="0" y="1050607"/>
                    <a:pt x="0" y="925830"/>
                  </a:cubicBezTo>
                  <a:cubicBezTo>
                    <a:pt x="0" y="801052"/>
                    <a:pt x="24765" y="679132"/>
                    <a:pt x="73342" y="564832"/>
                  </a:cubicBezTo>
                  <a:cubicBezTo>
                    <a:pt x="120015" y="454342"/>
                    <a:pt x="186690" y="355282"/>
                    <a:pt x="271462" y="270510"/>
                  </a:cubicBezTo>
                  <a:cubicBezTo>
                    <a:pt x="356235" y="185737"/>
                    <a:pt x="455295" y="119062"/>
                    <a:pt x="565785" y="72390"/>
                  </a:cubicBezTo>
                  <a:cubicBezTo>
                    <a:pt x="679132" y="24765"/>
                    <a:pt x="801052" y="0"/>
                    <a:pt x="925830" y="0"/>
                  </a:cubicBezTo>
                  <a:close/>
                </a:path>
              </a:pathLst>
            </a:custGeom>
            <a:solidFill>
              <a:srgbClr val="9A0000"/>
            </a:solidFill>
            <a:ln w="9525" cap="flat">
              <a:noFill/>
              <a:prstDash val="solid"/>
              <a:miter/>
            </a:ln>
          </p:spPr>
          <p:txBody>
            <a:bodyPr rtlCol="0" anchor="ct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íṣlíḑê">
              <a:extLst>
                <a:ext uri="{FF2B5EF4-FFF2-40B4-BE49-F238E27FC236}">
                  <a16:creationId xmlns:a16="http://schemas.microsoft.com/office/drawing/2014/main" id="{2C474ABD-AB20-418E-BB2C-9320761A0945}"/>
                </a:ext>
              </a:extLst>
            </p:cNvPr>
            <p:cNvSpPr/>
            <p:nvPr/>
          </p:nvSpPr>
          <p:spPr>
            <a:xfrm>
              <a:off x="2387612" y="3785174"/>
              <a:ext cx="2774697" cy="197976"/>
            </a:xfrm>
            <a:custGeom>
              <a:avLst/>
              <a:gdLst>
                <a:gd name="connsiteX0" fmla="*/ 3189922 w 4351972"/>
                <a:gd name="connsiteY0" fmla="*/ 24765 h 310515"/>
                <a:gd name="connsiteX1" fmla="*/ 3189922 w 4351972"/>
                <a:gd name="connsiteY1" fmla="*/ 151448 h 310515"/>
                <a:gd name="connsiteX2" fmla="*/ 3217545 w 4351972"/>
                <a:gd name="connsiteY2" fmla="*/ 151448 h 310515"/>
                <a:gd name="connsiteX3" fmla="*/ 3266122 w 4351972"/>
                <a:gd name="connsiteY3" fmla="*/ 133350 h 310515"/>
                <a:gd name="connsiteX4" fmla="*/ 3284220 w 4351972"/>
                <a:gd name="connsiteY4" fmla="*/ 82868 h 310515"/>
                <a:gd name="connsiteX5" fmla="*/ 3268980 w 4351972"/>
                <a:gd name="connsiteY5" fmla="*/ 40005 h 310515"/>
                <a:gd name="connsiteX6" fmla="*/ 3225164 w 4351972"/>
                <a:gd name="connsiteY6" fmla="*/ 24765 h 310515"/>
                <a:gd name="connsiteX7" fmla="*/ 83820 w 4351972"/>
                <a:gd name="connsiteY7" fmla="*/ 24765 h 310515"/>
                <a:gd name="connsiteX8" fmla="*/ 83820 w 4351972"/>
                <a:gd name="connsiteY8" fmla="*/ 155258 h 310515"/>
                <a:gd name="connsiteX9" fmla="*/ 104775 w 4351972"/>
                <a:gd name="connsiteY9" fmla="*/ 155258 h 310515"/>
                <a:gd name="connsiteX10" fmla="*/ 140970 w 4351972"/>
                <a:gd name="connsiteY10" fmla="*/ 148590 h 310515"/>
                <a:gd name="connsiteX11" fmla="*/ 162877 w 4351972"/>
                <a:gd name="connsiteY11" fmla="*/ 130493 h 310515"/>
                <a:gd name="connsiteX12" fmla="*/ 172402 w 4351972"/>
                <a:gd name="connsiteY12" fmla="*/ 109538 h 310515"/>
                <a:gd name="connsiteX13" fmla="*/ 174307 w 4351972"/>
                <a:gd name="connsiteY13" fmla="*/ 90488 h 310515"/>
                <a:gd name="connsiteX14" fmla="*/ 171450 w 4351972"/>
                <a:gd name="connsiteY14" fmla="*/ 66675 h 310515"/>
                <a:gd name="connsiteX15" fmla="*/ 161925 w 4351972"/>
                <a:gd name="connsiteY15" fmla="*/ 45720 h 310515"/>
                <a:gd name="connsiteX16" fmla="*/ 142875 w 4351972"/>
                <a:gd name="connsiteY16" fmla="*/ 30480 h 310515"/>
                <a:gd name="connsiteX17" fmla="*/ 113347 w 4351972"/>
                <a:gd name="connsiteY17" fmla="*/ 24765 h 310515"/>
                <a:gd name="connsiteX18" fmla="*/ 4067175 w 4351972"/>
                <a:gd name="connsiteY18" fmla="*/ 7620 h 310515"/>
                <a:gd name="connsiteX19" fmla="*/ 4192905 w 4351972"/>
                <a:gd name="connsiteY19" fmla="*/ 7620 h 310515"/>
                <a:gd name="connsiteX20" fmla="*/ 4192905 w 4351972"/>
                <a:gd name="connsiteY20" fmla="*/ 22860 h 310515"/>
                <a:gd name="connsiteX21" fmla="*/ 4163377 w 4351972"/>
                <a:gd name="connsiteY21" fmla="*/ 25717 h 310515"/>
                <a:gd name="connsiteX22" fmla="*/ 4154805 w 4351972"/>
                <a:gd name="connsiteY22" fmla="*/ 32385 h 310515"/>
                <a:gd name="connsiteX23" fmla="*/ 4155757 w 4351972"/>
                <a:gd name="connsiteY23" fmla="*/ 37147 h 310515"/>
                <a:gd name="connsiteX24" fmla="*/ 4159567 w 4351972"/>
                <a:gd name="connsiteY24" fmla="*/ 44767 h 310515"/>
                <a:gd name="connsiteX25" fmla="*/ 4166235 w 4351972"/>
                <a:gd name="connsiteY25" fmla="*/ 57150 h 310515"/>
                <a:gd name="connsiteX26" fmla="*/ 4172902 w 4351972"/>
                <a:gd name="connsiteY26" fmla="*/ 70485 h 310515"/>
                <a:gd name="connsiteX27" fmla="*/ 4192905 w 4351972"/>
                <a:gd name="connsiteY27" fmla="*/ 107632 h 310515"/>
                <a:gd name="connsiteX28" fmla="*/ 4219575 w 4351972"/>
                <a:gd name="connsiteY28" fmla="*/ 155257 h 310515"/>
                <a:gd name="connsiteX29" fmla="*/ 4270057 w 4351972"/>
                <a:gd name="connsiteY29" fmla="*/ 73342 h 310515"/>
                <a:gd name="connsiteX30" fmla="*/ 4287202 w 4351972"/>
                <a:gd name="connsiteY30" fmla="*/ 38100 h 310515"/>
                <a:gd name="connsiteX31" fmla="*/ 4283392 w 4351972"/>
                <a:gd name="connsiteY31" fmla="*/ 30480 h 310515"/>
                <a:gd name="connsiteX32" fmla="*/ 4273867 w 4351972"/>
                <a:gd name="connsiteY32" fmla="*/ 25717 h 310515"/>
                <a:gd name="connsiteX33" fmla="*/ 4260532 w 4351972"/>
                <a:gd name="connsiteY33" fmla="*/ 23812 h 310515"/>
                <a:gd name="connsiteX34" fmla="*/ 4247197 w 4351972"/>
                <a:gd name="connsiteY34" fmla="*/ 22860 h 310515"/>
                <a:gd name="connsiteX35" fmla="*/ 4247197 w 4351972"/>
                <a:gd name="connsiteY35" fmla="*/ 7620 h 310515"/>
                <a:gd name="connsiteX36" fmla="*/ 4350067 w 4351972"/>
                <a:gd name="connsiteY36" fmla="*/ 7620 h 310515"/>
                <a:gd name="connsiteX37" fmla="*/ 4350067 w 4351972"/>
                <a:gd name="connsiteY37" fmla="*/ 22860 h 310515"/>
                <a:gd name="connsiteX38" fmla="*/ 4351972 w 4351972"/>
                <a:gd name="connsiteY38" fmla="*/ 22860 h 310515"/>
                <a:gd name="connsiteX39" fmla="*/ 4340542 w 4351972"/>
                <a:gd name="connsiteY39" fmla="*/ 25717 h 310515"/>
                <a:gd name="connsiteX40" fmla="*/ 4329112 w 4351972"/>
                <a:gd name="connsiteY40" fmla="*/ 30480 h 310515"/>
                <a:gd name="connsiteX41" fmla="*/ 4317682 w 4351972"/>
                <a:gd name="connsiteY41" fmla="*/ 38100 h 310515"/>
                <a:gd name="connsiteX42" fmla="*/ 4306252 w 4351972"/>
                <a:gd name="connsiteY42" fmla="*/ 52387 h 310515"/>
                <a:gd name="connsiteX43" fmla="*/ 4276725 w 4351972"/>
                <a:gd name="connsiteY43" fmla="*/ 99060 h 310515"/>
                <a:gd name="connsiteX44" fmla="*/ 4242435 w 4351972"/>
                <a:gd name="connsiteY44" fmla="*/ 159067 h 310515"/>
                <a:gd name="connsiteX45" fmla="*/ 4231957 w 4351972"/>
                <a:gd name="connsiteY45" fmla="*/ 180022 h 310515"/>
                <a:gd name="connsiteX46" fmla="*/ 4229100 w 4351972"/>
                <a:gd name="connsiteY46" fmla="*/ 203835 h 310515"/>
                <a:gd name="connsiteX47" fmla="*/ 4229100 w 4351972"/>
                <a:gd name="connsiteY47" fmla="*/ 260032 h 310515"/>
                <a:gd name="connsiteX48" fmla="*/ 4231957 w 4351972"/>
                <a:gd name="connsiteY48" fmla="*/ 273367 h 310515"/>
                <a:gd name="connsiteX49" fmla="*/ 4242435 w 4351972"/>
                <a:gd name="connsiteY49" fmla="*/ 281940 h 310515"/>
                <a:gd name="connsiteX50" fmla="*/ 4257675 w 4351972"/>
                <a:gd name="connsiteY50" fmla="*/ 285750 h 310515"/>
                <a:gd name="connsiteX51" fmla="*/ 4275772 w 4351972"/>
                <a:gd name="connsiteY51" fmla="*/ 288607 h 310515"/>
                <a:gd name="connsiteX52" fmla="*/ 4275772 w 4351972"/>
                <a:gd name="connsiteY52" fmla="*/ 303847 h 310515"/>
                <a:gd name="connsiteX53" fmla="*/ 4137660 w 4351972"/>
                <a:gd name="connsiteY53" fmla="*/ 303847 h 310515"/>
                <a:gd name="connsiteX54" fmla="*/ 4137660 w 4351972"/>
                <a:gd name="connsiteY54" fmla="*/ 288607 h 310515"/>
                <a:gd name="connsiteX55" fmla="*/ 4154805 w 4351972"/>
                <a:gd name="connsiteY55" fmla="*/ 286702 h 310515"/>
                <a:gd name="connsiteX56" fmla="*/ 4170997 w 4351972"/>
                <a:gd name="connsiteY56" fmla="*/ 283845 h 310515"/>
                <a:gd name="connsiteX57" fmla="*/ 4181475 w 4351972"/>
                <a:gd name="connsiteY57" fmla="*/ 275272 h 310515"/>
                <a:gd name="connsiteX58" fmla="*/ 4184332 w 4351972"/>
                <a:gd name="connsiteY58" fmla="*/ 261937 h 310515"/>
                <a:gd name="connsiteX59" fmla="*/ 4184332 w 4351972"/>
                <a:gd name="connsiteY59" fmla="*/ 190500 h 310515"/>
                <a:gd name="connsiteX60" fmla="*/ 4180522 w 4351972"/>
                <a:gd name="connsiteY60" fmla="*/ 178117 h 310515"/>
                <a:gd name="connsiteX61" fmla="*/ 4170997 w 4351972"/>
                <a:gd name="connsiteY61" fmla="*/ 158115 h 310515"/>
                <a:gd name="connsiteX62" fmla="*/ 4143375 w 4351972"/>
                <a:gd name="connsiteY62" fmla="*/ 105727 h 310515"/>
                <a:gd name="connsiteX63" fmla="*/ 4116705 w 4351972"/>
                <a:gd name="connsiteY63" fmla="*/ 58102 h 310515"/>
                <a:gd name="connsiteX64" fmla="*/ 4104322 w 4351972"/>
                <a:gd name="connsiteY64" fmla="*/ 40005 h 310515"/>
                <a:gd name="connsiteX65" fmla="*/ 4091940 w 4351972"/>
                <a:gd name="connsiteY65" fmla="*/ 29527 h 310515"/>
                <a:gd name="connsiteX66" fmla="*/ 4079557 w 4351972"/>
                <a:gd name="connsiteY66" fmla="*/ 24765 h 310515"/>
                <a:gd name="connsiteX67" fmla="*/ 4067175 w 4351972"/>
                <a:gd name="connsiteY67" fmla="*/ 22860 h 310515"/>
                <a:gd name="connsiteX68" fmla="*/ 3791903 w 4351972"/>
                <a:gd name="connsiteY68" fmla="*/ 7620 h 310515"/>
                <a:gd name="connsiteX69" fmla="*/ 4050031 w 4351972"/>
                <a:gd name="connsiteY69" fmla="*/ 7620 h 310515"/>
                <a:gd name="connsiteX70" fmla="*/ 4050031 w 4351972"/>
                <a:gd name="connsiteY70" fmla="*/ 87630 h 310515"/>
                <a:gd name="connsiteX71" fmla="*/ 4035743 w 4351972"/>
                <a:gd name="connsiteY71" fmla="*/ 87630 h 310515"/>
                <a:gd name="connsiteX72" fmla="*/ 4029075 w 4351972"/>
                <a:gd name="connsiteY72" fmla="*/ 69532 h 310515"/>
                <a:gd name="connsiteX73" fmla="*/ 4017645 w 4351972"/>
                <a:gd name="connsiteY73" fmla="*/ 50482 h 310515"/>
                <a:gd name="connsiteX74" fmla="*/ 4004311 w 4351972"/>
                <a:gd name="connsiteY74" fmla="*/ 33337 h 310515"/>
                <a:gd name="connsiteX75" fmla="*/ 3990023 w 4351972"/>
                <a:gd name="connsiteY75" fmla="*/ 24765 h 310515"/>
                <a:gd name="connsiteX76" fmla="*/ 3973831 w 4351972"/>
                <a:gd name="connsiteY76" fmla="*/ 23812 h 310515"/>
                <a:gd name="connsiteX77" fmla="*/ 3955733 w 4351972"/>
                <a:gd name="connsiteY77" fmla="*/ 23812 h 310515"/>
                <a:gd name="connsiteX78" fmla="*/ 3943350 w 4351972"/>
                <a:gd name="connsiteY78" fmla="*/ 23812 h 310515"/>
                <a:gd name="connsiteX79" fmla="*/ 3943350 w 4351972"/>
                <a:gd name="connsiteY79" fmla="*/ 260032 h 310515"/>
                <a:gd name="connsiteX80" fmla="*/ 3946208 w 4351972"/>
                <a:gd name="connsiteY80" fmla="*/ 272415 h 310515"/>
                <a:gd name="connsiteX81" fmla="*/ 3956686 w 4351972"/>
                <a:gd name="connsiteY81" fmla="*/ 280987 h 310515"/>
                <a:gd name="connsiteX82" fmla="*/ 3971925 w 4351972"/>
                <a:gd name="connsiteY82" fmla="*/ 284797 h 310515"/>
                <a:gd name="connsiteX83" fmla="*/ 3990975 w 4351972"/>
                <a:gd name="connsiteY83" fmla="*/ 287655 h 310515"/>
                <a:gd name="connsiteX84" fmla="*/ 3990975 w 4351972"/>
                <a:gd name="connsiteY84" fmla="*/ 302895 h 310515"/>
                <a:gd name="connsiteX85" fmla="*/ 3851911 w 4351972"/>
                <a:gd name="connsiteY85" fmla="*/ 302895 h 310515"/>
                <a:gd name="connsiteX86" fmla="*/ 3851911 w 4351972"/>
                <a:gd name="connsiteY86" fmla="*/ 287655 h 310515"/>
                <a:gd name="connsiteX87" fmla="*/ 3870008 w 4351972"/>
                <a:gd name="connsiteY87" fmla="*/ 285750 h 310515"/>
                <a:gd name="connsiteX88" fmla="*/ 3886200 w 4351972"/>
                <a:gd name="connsiteY88" fmla="*/ 282892 h 310515"/>
                <a:gd name="connsiteX89" fmla="*/ 3896678 w 4351972"/>
                <a:gd name="connsiteY89" fmla="*/ 275272 h 310515"/>
                <a:gd name="connsiteX90" fmla="*/ 3899536 w 4351972"/>
                <a:gd name="connsiteY90" fmla="*/ 261937 h 310515"/>
                <a:gd name="connsiteX91" fmla="*/ 3899536 w 4351972"/>
                <a:gd name="connsiteY91" fmla="*/ 23812 h 310515"/>
                <a:gd name="connsiteX92" fmla="*/ 3887153 w 4351972"/>
                <a:gd name="connsiteY92" fmla="*/ 23812 h 310515"/>
                <a:gd name="connsiteX93" fmla="*/ 3870961 w 4351972"/>
                <a:gd name="connsiteY93" fmla="*/ 23812 h 310515"/>
                <a:gd name="connsiteX94" fmla="*/ 3852863 w 4351972"/>
                <a:gd name="connsiteY94" fmla="*/ 24765 h 310515"/>
                <a:gd name="connsiteX95" fmla="*/ 3838575 w 4351972"/>
                <a:gd name="connsiteY95" fmla="*/ 33337 h 310515"/>
                <a:gd name="connsiteX96" fmla="*/ 3825240 w 4351972"/>
                <a:gd name="connsiteY96" fmla="*/ 50482 h 310515"/>
                <a:gd name="connsiteX97" fmla="*/ 3813811 w 4351972"/>
                <a:gd name="connsiteY97" fmla="*/ 70485 h 310515"/>
                <a:gd name="connsiteX98" fmla="*/ 3807143 w 4351972"/>
                <a:gd name="connsiteY98" fmla="*/ 87630 h 310515"/>
                <a:gd name="connsiteX99" fmla="*/ 3791903 w 4351972"/>
                <a:gd name="connsiteY99" fmla="*/ 87630 h 310515"/>
                <a:gd name="connsiteX100" fmla="*/ 3107055 w 4351972"/>
                <a:gd name="connsiteY100" fmla="*/ 6668 h 310515"/>
                <a:gd name="connsiteX101" fmla="*/ 3243262 w 4351972"/>
                <a:gd name="connsiteY101" fmla="*/ 6668 h 310515"/>
                <a:gd name="connsiteX102" fmla="*/ 3278505 w 4351972"/>
                <a:gd name="connsiteY102" fmla="*/ 10478 h 310515"/>
                <a:gd name="connsiteX103" fmla="*/ 3308032 w 4351972"/>
                <a:gd name="connsiteY103" fmla="*/ 22860 h 310515"/>
                <a:gd name="connsiteX104" fmla="*/ 3328987 w 4351972"/>
                <a:gd name="connsiteY104" fmla="*/ 44768 h 310515"/>
                <a:gd name="connsiteX105" fmla="*/ 3336607 w 4351972"/>
                <a:gd name="connsiteY105" fmla="*/ 77153 h 310515"/>
                <a:gd name="connsiteX106" fmla="*/ 3330892 w 4351972"/>
                <a:gd name="connsiteY106" fmla="*/ 107633 h 310515"/>
                <a:gd name="connsiteX107" fmla="*/ 3315652 w 4351972"/>
                <a:gd name="connsiteY107" fmla="*/ 130493 h 310515"/>
                <a:gd name="connsiteX108" fmla="*/ 3292792 w 4351972"/>
                <a:gd name="connsiteY108" fmla="*/ 145733 h 310515"/>
                <a:gd name="connsiteX109" fmla="*/ 3263264 w 4351972"/>
                <a:gd name="connsiteY109" fmla="*/ 157163 h 310515"/>
                <a:gd name="connsiteX110" fmla="*/ 3299460 w 4351972"/>
                <a:gd name="connsiteY110" fmla="*/ 205740 h 310515"/>
                <a:gd name="connsiteX111" fmla="*/ 3334702 w 4351972"/>
                <a:gd name="connsiteY111" fmla="*/ 253365 h 310515"/>
                <a:gd name="connsiteX112" fmla="*/ 3350895 w 4351972"/>
                <a:gd name="connsiteY112" fmla="*/ 271463 h 310515"/>
                <a:gd name="connsiteX113" fmla="*/ 3365182 w 4351972"/>
                <a:gd name="connsiteY113" fmla="*/ 280988 h 310515"/>
                <a:gd name="connsiteX114" fmla="*/ 3378517 w 4351972"/>
                <a:gd name="connsiteY114" fmla="*/ 284798 h 310515"/>
                <a:gd name="connsiteX115" fmla="*/ 3391852 w 4351972"/>
                <a:gd name="connsiteY115" fmla="*/ 286703 h 310515"/>
                <a:gd name="connsiteX116" fmla="*/ 3391852 w 4351972"/>
                <a:gd name="connsiteY116" fmla="*/ 302895 h 310515"/>
                <a:gd name="connsiteX117" fmla="*/ 3313747 w 4351972"/>
                <a:gd name="connsiteY117" fmla="*/ 302895 h 310515"/>
                <a:gd name="connsiteX118" fmla="*/ 3266122 w 4351972"/>
                <a:gd name="connsiteY118" fmla="*/ 231458 h 310515"/>
                <a:gd name="connsiteX119" fmla="*/ 3220402 w 4351972"/>
                <a:gd name="connsiteY119" fmla="*/ 169545 h 310515"/>
                <a:gd name="connsiteX120" fmla="*/ 3189922 w 4351972"/>
                <a:gd name="connsiteY120" fmla="*/ 169545 h 310515"/>
                <a:gd name="connsiteX121" fmla="*/ 3189922 w 4351972"/>
                <a:gd name="connsiteY121" fmla="*/ 262890 h 310515"/>
                <a:gd name="connsiteX122" fmla="*/ 3191827 w 4351972"/>
                <a:gd name="connsiteY122" fmla="*/ 275273 h 310515"/>
                <a:gd name="connsiteX123" fmla="*/ 3201352 w 4351972"/>
                <a:gd name="connsiteY123" fmla="*/ 283845 h 310515"/>
                <a:gd name="connsiteX124" fmla="*/ 3214687 w 4351972"/>
                <a:gd name="connsiteY124" fmla="*/ 286703 h 310515"/>
                <a:gd name="connsiteX125" fmla="*/ 3230880 w 4351972"/>
                <a:gd name="connsiteY125" fmla="*/ 287655 h 310515"/>
                <a:gd name="connsiteX126" fmla="*/ 3230880 w 4351972"/>
                <a:gd name="connsiteY126" fmla="*/ 302895 h 310515"/>
                <a:gd name="connsiteX127" fmla="*/ 3107055 w 4351972"/>
                <a:gd name="connsiteY127" fmla="*/ 302895 h 310515"/>
                <a:gd name="connsiteX128" fmla="*/ 3107055 w 4351972"/>
                <a:gd name="connsiteY128" fmla="*/ 287655 h 310515"/>
                <a:gd name="connsiteX129" fmla="*/ 3121342 w 4351972"/>
                <a:gd name="connsiteY129" fmla="*/ 285750 h 310515"/>
                <a:gd name="connsiteX130" fmla="*/ 3134677 w 4351972"/>
                <a:gd name="connsiteY130" fmla="*/ 282893 h 310515"/>
                <a:gd name="connsiteX131" fmla="*/ 3143250 w 4351972"/>
                <a:gd name="connsiteY131" fmla="*/ 275273 h 310515"/>
                <a:gd name="connsiteX132" fmla="*/ 3146107 w 4351972"/>
                <a:gd name="connsiteY132" fmla="*/ 261938 h 310515"/>
                <a:gd name="connsiteX133" fmla="*/ 3146107 w 4351972"/>
                <a:gd name="connsiteY133" fmla="*/ 49530 h 310515"/>
                <a:gd name="connsiteX134" fmla="*/ 3144202 w 4351972"/>
                <a:gd name="connsiteY134" fmla="*/ 36195 h 310515"/>
                <a:gd name="connsiteX135" fmla="*/ 3134677 w 4351972"/>
                <a:gd name="connsiteY135" fmla="*/ 27623 h 310515"/>
                <a:gd name="connsiteX136" fmla="*/ 3121342 w 4351972"/>
                <a:gd name="connsiteY136" fmla="*/ 23813 h 310515"/>
                <a:gd name="connsiteX137" fmla="*/ 3107055 w 4351972"/>
                <a:gd name="connsiteY137" fmla="*/ 21908 h 310515"/>
                <a:gd name="connsiteX138" fmla="*/ 2514600 w 4351972"/>
                <a:gd name="connsiteY138" fmla="*/ 6668 h 310515"/>
                <a:gd name="connsiteX139" fmla="*/ 2636520 w 4351972"/>
                <a:gd name="connsiteY139" fmla="*/ 6668 h 310515"/>
                <a:gd name="connsiteX140" fmla="*/ 2636520 w 4351972"/>
                <a:gd name="connsiteY140" fmla="*/ 21908 h 310515"/>
                <a:gd name="connsiteX141" fmla="*/ 2609850 w 4351972"/>
                <a:gd name="connsiteY141" fmla="*/ 24765 h 310515"/>
                <a:gd name="connsiteX142" fmla="*/ 2599372 w 4351972"/>
                <a:gd name="connsiteY142" fmla="*/ 33338 h 310515"/>
                <a:gd name="connsiteX143" fmla="*/ 2600325 w 4351972"/>
                <a:gd name="connsiteY143" fmla="*/ 39053 h 310515"/>
                <a:gd name="connsiteX144" fmla="*/ 2601277 w 4351972"/>
                <a:gd name="connsiteY144" fmla="*/ 43815 h 310515"/>
                <a:gd name="connsiteX145" fmla="*/ 2626042 w 4351972"/>
                <a:gd name="connsiteY145" fmla="*/ 110490 h 310515"/>
                <a:gd name="connsiteX146" fmla="*/ 2675572 w 4351972"/>
                <a:gd name="connsiteY146" fmla="*/ 241935 h 310515"/>
                <a:gd name="connsiteX147" fmla="*/ 2711767 w 4351972"/>
                <a:gd name="connsiteY147" fmla="*/ 150495 h 310515"/>
                <a:gd name="connsiteX148" fmla="*/ 2739390 w 4351972"/>
                <a:gd name="connsiteY148" fmla="*/ 78105 h 310515"/>
                <a:gd name="connsiteX149" fmla="*/ 2747010 w 4351972"/>
                <a:gd name="connsiteY149" fmla="*/ 51435 h 310515"/>
                <a:gd name="connsiteX150" fmla="*/ 2747962 w 4351972"/>
                <a:gd name="connsiteY150" fmla="*/ 40005 h 310515"/>
                <a:gd name="connsiteX151" fmla="*/ 2744152 w 4351972"/>
                <a:gd name="connsiteY151" fmla="*/ 32385 h 310515"/>
                <a:gd name="connsiteX152" fmla="*/ 2732722 w 4351972"/>
                <a:gd name="connsiteY152" fmla="*/ 26670 h 310515"/>
                <a:gd name="connsiteX153" fmla="*/ 2718435 w 4351972"/>
                <a:gd name="connsiteY153" fmla="*/ 23813 h 310515"/>
                <a:gd name="connsiteX154" fmla="*/ 2704147 w 4351972"/>
                <a:gd name="connsiteY154" fmla="*/ 21908 h 310515"/>
                <a:gd name="connsiteX155" fmla="*/ 2704147 w 4351972"/>
                <a:gd name="connsiteY155" fmla="*/ 6668 h 310515"/>
                <a:gd name="connsiteX156" fmla="*/ 2814637 w 4351972"/>
                <a:gd name="connsiteY156" fmla="*/ 6668 h 310515"/>
                <a:gd name="connsiteX157" fmla="*/ 2814637 w 4351972"/>
                <a:gd name="connsiteY157" fmla="*/ 22860 h 310515"/>
                <a:gd name="connsiteX158" fmla="*/ 2815590 w 4351972"/>
                <a:gd name="connsiteY158" fmla="*/ 22860 h 310515"/>
                <a:gd name="connsiteX159" fmla="*/ 2802255 w 4351972"/>
                <a:gd name="connsiteY159" fmla="*/ 24765 h 310515"/>
                <a:gd name="connsiteX160" fmla="*/ 2789872 w 4351972"/>
                <a:gd name="connsiteY160" fmla="*/ 30480 h 310515"/>
                <a:gd name="connsiteX161" fmla="*/ 2778442 w 4351972"/>
                <a:gd name="connsiteY161" fmla="*/ 41910 h 310515"/>
                <a:gd name="connsiteX162" fmla="*/ 2769870 w 4351972"/>
                <a:gd name="connsiteY162" fmla="*/ 58103 h 310515"/>
                <a:gd name="connsiteX163" fmla="*/ 2727960 w 4351972"/>
                <a:gd name="connsiteY163" fmla="*/ 160973 h 310515"/>
                <a:gd name="connsiteX164" fmla="*/ 2670810 w 4351972"/>
                <a:gd name="connsiteY164" fmla="*/ 306705 h 310515"/>
                <a:gd name="connsiteX165" fmla="*/ 2653665 w 4351972"/>
                <a:gd name="connsiteY165" fmla="*/ 306705 h 310515"/>
                <a:gd name="connsiteX166" fmla="*/ 2595562 w 4351972"/>
                <a:gd name="connsiteY166" fmla="*/ 151448 h 310515"/>
                <a:gd name="connsiteX167" fmla="*/ 2557462 w 4351972"/>
                <a:gd name="connsiteY167" fmla="*/ 50483 h 310515"/>
                <a:gd name="connsiteX168" fmla="*/ 2550795 w 4351972"/>
                <a:gd name="connsiteY168" fmla="*/ 39053 h 310515"/>
                <a:gd name="connsiteX169" fmla="*/ 2539365 w 4351972"/>
                <a:gd name="connsiteY169" fmla="*/ 29528 h 310515"/>
                <a:gd name="connsiteX170" fmla="*/ 2526982 w 4351972"/>
                <a:gd name="connsiteY170" fmla="*/ 23813 h 310515"/>
                <a:gd name="connsiteX171" fmla="*/ 2514600 w 4351972"/>
                <a:gd name="connsiteY171" fmla="*/ 21908 h 310515"/>
                <a:gd name="connsiteX172" fmla="*/ 2038350 w 4351972"/>
                <a:gd name="connsiteY172" fmla="*/ 6668 h 310515"/>
                <a:gd name="connsiteX173" fmla="*/ 2122170 w 4351972"/>
                <a:gd name="connsiteY173" fmla="*/ 6668 h 310515"/>
                <a:gd name="connsiteX174" fmla="*/ 2287905 w 4351972"/>
                <a:gd name="connsiteY174" fmla="*/ 232410 h 310515"/>
                <a:gd name="connsiteX175" fmla="*/ 2287905 w 4351972"/>
                <a:gd name="connsiteY175" fmla="*/ 91440 h 310515"/>
                <a:gd name="connsiteX176" fmla="*/ 2285047 w 4351972"/>
                <a:gd name="connsiteY176" fmla="*/ 51435 h 310515"/>
                <a:gd name="connsiteX177" fmla="*/ 2275522 w 4351972"/>
                <a:gd name="connsiteY177" fmla="*/ 33338 h 310515"/>
                <a:gd name="connsiteX178" fmla="*/ 2256472 w 4351972"/>
                <a:gd name="connsiteY178" fmla="*/ 25718 h 310515"/>
                <a:gd name="connsiteX179" fmla="*/ 2236470 w 4351972"/>
                <a:gd name="connsiteY179" fmla="*/ 21908 h 310515"/>
                <a:gd name="connsiteX180" fmla="*/ 2236470 w 4351972"/>
                <a:gd name="connsiteY180" fmla="*/ 6668 h 310515"/>
                <a:gd name="connsiteX181" fmla="*/ 2356485 w 4351972"/>
                <a:gd name="connsiteY181" fmla="*/ 6668 h 310515"/>
                <a:gd name="connsiteX182" fmla="*/ 2356485 w 4351972"/>
                <a:gd name="connsiteY182" fmla="*/ 22860 h 310515"/>
                <a:gd name="connsiteX183" fmla="*/ 2358390 w 4351972"/>
                <a:gd name="connsiteY183" fmla="*/ 22860 h 310515"/>
                <a:gd name="connsiteX184" fmla="*/ 2340292 w 4351972"/>
                <a:gd name="connsiteY184" fmla="*/ 25718 h 310515"/>
                <a:gd name="connsiteX185" fmla="*/ 2323147 w 4351972"/>
                <a:gd name="connsiteY185" fmla="*/ 32385 h 310515"/>
                <a:gd name="connsiteX186" fmla="*/ 2312670 w 4351972"/>
                <a:gd name="connsiteY186" fmla="*/ 52388 h 310515"/>
                <a:gd name="connsiteX187" fmla="*/ 2309812 w 4351972"/>
                <a:gd name="connsiteY187" fmla="*/ 89535 h 310515"/>
                <a:gd name="connsiteX188" fmla="*/ 2309812 w 4351972"/>
                <a:gd name="connsiteY188" fmla="*/ 306705 h 310515"/>
                <a:gd name="connsiteX189" fmla="*/ 2291715 w 4351972"/>
                <a:gd name="connsiteY189" fmla="*/ 306705 h 310515"/>
                <a:gd name="connsiteX190" fmla="*/ 2112645 w 4351972"/>
                <a:gd name="connsiteY190" fmla="*/ 64770 h 310515"/>
                <a:gd name="connsiteX191" fmla="*/ 2112645 w 4351972"/>
                <a:gd name="connsiteY191" fmla="*/ 217170 h 310515"/>
                <a:gd name="connsiteX192" fmla="*/ 2115502 w 4351972"/>
                <a:gd name="connsiteY192" fmla="*/ 256223 h 310515"/>
                <a:gd name="connsiteX193" fmla="*/ 2125027 w 4351972"/>
                <a:gd name="connsiteY193" fmla="*/ 276225 h 310515"/>
                <a:gd name="connsiteX194" fmla="*/ 2145030 w 4351972"/>
                <a:gd name="connsiteY194" fmla="*/ 284798 h 310515"/>
                <a:gd name="connsiteX195" fmla="*/ 2165032 w 4351972"/>
                <a:gd name="connsiteY195" fmla="*/ 288608 h 310515"/>
                <a:gd name="connsiteX196" fmla="*/ 2165032 w 4351972"/>
                <a:gd name="connsiteY196" fmla="*/ 303848 h 310515"/>
                <a:gd name="connsiteX197" fmla="*/ 2044065 w 4351972"/>
                <a:gd name="connsiteY197" fmla="*/ 303848 h 310515"/>
                <a:gd name="connsiteX198" fmla="*/ 2044065 w 4351972"/>
                <a:gd name="connsiteY198" fmla="*/ 288608 h 310515"/>
                <a:gd name="connsiteX199" fmla="*/ 2063115 w 4351972"/>
                <a:gd name="connsiteY199" fmla="*/ 284798 h 310515"/>
                <a:gd name="connsiteX200" fmla="*/ 2079307 w 4351972"/>
                <a:gd name="connsiteY200" fmla="*/ 278130 h 310515"/>
                <a:gd name="connsiteX201" fmla="*/ 2088832 w 4351972"/>
                <a:gd name="connsiteY201" fmla="*/ 260033 h 310515"/>
                <a:gd name="connsiteX202" fmla="*/ 2091690 w 4351972"/>
                <a:gd name="connsiteY202" fmla="*/ 219075 h 310515"/>
                <a:gd name="connsiteX203" fmla="*/ 2091690 w 4351972"/>
                <a:gd name="connsiteY203" fmla="*/ 73343 h 310515"/>
                <a:gd name="connsiteX204" fmla="*/ 2087880 w 4351972"/>
                <a:gd name="connsiteY204" fmla="*/ 54293 h 310515"/>
                <a:gd name="connsiteX205" fmla="*/ 2079307 w 4351972"/>
                <a:gd name="connsiteY205" fmla="*/ 39053 h 310515"/>
                <a:gd name="connsiteX206" fmla="*/ 2059305 w 4351972"/>
                <a:gd name="connsiteY206" fmla="*/ 27623 h 310515"/>
                <a:gd name="connsiteX207" fmla="*/ 2038350 w 4351972"/>
                <a:gd name="connsiteY207" fmla="*/ 21908 h 310515"/>
                <a:gd name="connsiteX208" fmla="*/ 1906905 w 4351972"/>
                <a:gd name="connsiteY208" fmla="*/ 6668 h 310515"/>
                <a:gd name="connsiteX209" fmla="*/ 2027872 w 4351972"/>
                <a:gd name="connsiteY209" fmla="*/ 6668 h 310515"/>
                <a:gd name="connsiteX210" fmla="*/ 2027872 w 4351972"/>
                <a:gd name="connsiteY210" fmla="*/ 22860 h 310515"/>
                <a:gd name="connsiteX211" fmla="*/ 2025967 w 4351972"/>
                <a:gd name="connsiteY211" fmla="*/ 22860 h 310515"/>
                <a:gd name="connsiteX212" fmla="*/ 2008822 w 4351972"/>
                <a:gd name="connsiteY212" fmla="*/ 25718 h 310515"/>
                <a:gd name="connsiteX213" fmla="*/ 1990725 w 4351972"/>
                <a:gd name="connsiteY213" fmla="*/ 32385 h 310515"/>
                <a:gd name="connsiteX214" fmla="*/ 1981200 w 4351972"/>
                <a:gd name="connsiteY214" fmla="*/ 52388 h 310515"/>
                <a:gd name="connsiteX215" fmla="*/ 1978342 w 4351972"/>
                <a:gd name="connsiteY215" fmla="*/ 88583 h 310515"/>
                <a:gd name="connsiteX216" fmla="*/ 1978342 w 4351972"/>
                <a:gd name="connsiteY216" fmla="*/ 217170 h 310515"/>
                <a:gd name="connsiteX217" fmla="*/ 1967865 w 4351972"/>
                <a:gd name="connsiteY217" fmla="*/ 260033 h 310515"/>
                <a:gd name="connsiteX218" fmla="*/ 1941195 w 4351972"/>
                <a:gd name="connsiteY218" fmla="*/ 289560 h 310515"/>
                <a:gd name="connsiteX219" fmla="*/ 1906905 w 4351972"/>
                <a:gd name="connsiteY219" fmla="*/ 305753 h 310515"/>
                <a:gd name="connsiteX220" fmla="*/ 1871662 w 4351972"/>
                <a:gd name="connsiteY220" fmla="*/ 310515 h 310515"/>
                <a:gd name="connsiteX221" fmla="*/ 1824037 w 4351972"/>
                <a:gd name="connsiteY221" fmla="*/ 303848 h 310515"/>
                <a:gd name="connsiteX222" fmla="*/ 1788795 w 4351972"/>
                <a:gd name="connsiteY222" fmla="*/ 284798 h 310515"/>
                <a:gd name="connsiteX223" fmla="*/ 1767840 w 4351972"/>
                <a:gd name="connsiteY223" fmla="*/ 258128 h 310515"/>
                <a:gd name="connsiteX224" fmla="*/ 1761172 w 4351972"/>
                <a:gd name="connsiteY224" fmla="*/ 225743 h 310515"/>
                <a:gd name="connsiteX225" fmla="*/ 1761172 w 4351972"/>
                <a:gd name="connsiteY225" fmla="*/ 51435 h 310515"/>
                <a:gd name="connsiteX226" fmla="*/ 1758315 w 4351972"/>
                <a:gd name="connsiteY226" fmla="*/ 39053 h 310515"/>
                <a:gd name="connsiteX227" fmla="*/ 1748790 w 4351972"/>
                <a:gd name="connsiteY227" fmla="*/ 29528 h 310515"/>
                <a:gd name="connsiteX228" fmla="*/ 1735455 w 4351972"/>
                <a:gd name="connsiteY228" fmla="*/ 24765 h 310515"/>
                <a:gd name="connsiteX229" fmla="*/ 1722120 w 4351972"/>
                <a:gd name="connsiteY229" fmla="*/ 22860 h 310515"/>
                <a:gd name="connsiteX230" fmla="*/ 1722120 w 4351972"/>
                <a:gd name="connsiteY230" fmla="*/ 7620 h 310515"/>
                <a:gd name="connsiteX231" fmla="*/ 1844040 w 4351972"/>
                <a:gd name="connsiteY231" fmla="*/ 7620 h 310515"/>
                <a:gd name="connsiteX232" fmla="*/ 1844040 w 4351972"/>
                <a:gd name="connsiteY232" fmla="*/ 22860 h 310515"/>
                <a:gd name="connsiteX233" fmla="*/ 1829752 w 4351972"/>
                <a:gd name="connsiteY233" fmla="*/ 24765 h 310515"/>
                <a:gd name="connsiteX234" fmla="*/ 1817370 w 4351972"/>
                <a:gd name="connsiteY234" fmla="*/ 27623 h 310515"/>
                <a:gd name="connsiteX235" fmla="*/ 1807845 w 4351972"/>
                <a:gd name="connsiteY235" fmla="*/ 36195 h 310515"/>
                <a:gd name="connsiteX236" fmla="*/ 1805940 w 4351972"/>
                <a:gd name="connsiteY236" fmla="*/ 48578 h 310515"/>
                <a:gd name="connsiteX237" fmla="*/ 1805940 w 4351972"/>
                <a:gd name="connsiteY237" fmla="*/ 211455 h 310515"/>
                <a:gd name="connsiteX238" fmla="*/ 1808797 w 4351972"/>
                <a:gd name="connsiteY238" fmla="*/ 236220 h 310515"/>
                <a:gd name="connsiteX239" fmla="*/ 1819275 w 4351972"/>
                <a:gd name="connsiteY239" fmla="*/ 260033 h 310515"/>
                <a:gd name="connsiteX240" fmla="*/ 1841182 w 4351972"/>
                <a:gd name="connsiteY240" fmla="*/ 279083 h 310515"/>
                <a:gd name="connsiteX241" fmla="*/ 1879282 w 4351972"/>
                <a:gd name="connsiteY241" fmla="*/ 286703 h 310515"/>
                <a:gd name="connsiteX242" fmla="*/ 1917382 w 4351972"/>
                <a:gd name="connsiteY242" fmla="*/ 279083 h 310515"/>
                <a:gd name="connsiteX243" fmla="*/ 1942147 w 4351972"/>
                <a:gd name="connsiteY243" fmla="*/ 260033 h 310515"/>
                <a:gd name="connsiteX244" fmla="*/ 1954530 w 4351972"/>
                <a:gd name="connsiteY244" fmla="*/ 236220 h 310515"/>
                <a:gd name="connsiteX245" fmla="*/ 1958340 w 4351972"/>
                <a:gd name="connsiteY245" fmla="*/ 211455 h 310515"/>
                <a:gd name="connsiteX246" fmla="*/ 1958340 w 4351972"/>
                <a:gd name="connsiteY246" fmla="*/ 90488 h 310515"/>
                <a:gd name="connsiteX247" fmla="*/ 1955482 w 4351972"/>
                <a:gd name="connsiteY247" fmla="*/ 52388 h 310515"/>
                <a:gd name="connsiteX248" fmla="*/ 1945957 w 4351972"/>
                <a:gd name="connsiteY248" fmla="*/ 33338 h 310515"/>
                <a:gd name="connsiteX249" fmla="*/ 1925955 w 4351972"/>
                <a:gd name="connsiteY249" fmla="*/ 24765 h 310515"/>
                <a:gd name="connsiteX250" fmla="*/ 1906905 w 4351972"/>
                <a:gd name="connsiteY250" fmla="*/ 21908 h 310515"/>
                <a:gd name="connsiteX251" fmla="*/ 972503 w 4351972"/>
                <a:gd name="connsiteY251" fmla="*/ 6668 h 310515"/>
                <a:gd name="connsiteX252" fmla="*/ 1056323 w 4351972"/>
                <a:gd name="connsiteY252" fmla="*/ 6668 h 310515"/>
                <a:gd name="connsiteX253" fmla="*/ 1222058 w 4351972"/>
                <a:gd name="connsiteY253" fmla="*/ 232410 h 310515"/>
                <a:gd name="connsiteX254" fmla="*/ 1222058 w 4351972"/>
                <a:gd name="connsiteY254" fmla="*/ 91440 h 310515"/>
                <a:gd name="connsiteX255" fmla="*/ 1219200 w 4351972"/>
                <a:gd name="connsiteY255" fmla="*/ 51435 h 310515"/>
                <a:gd name="connsiteX256" fmla="*/ 1209675 w 4351972"/>
                <a:gd name="connsiteY256" fmla="*/ 33338 h 310515"/>
                <a:gd name="connsiteX257" fmla="*/ 1190625 w 4351972"/>
                <a:gd name="connsiteY257" fmla="*/ 25718 h 310515"/>
                <a:gd name="connsiteX258" fmla="*/ 1170623 w 4351972"/>
                <a:gd name="connsiteY258" fmla="*/ 21908 h 310515"/>
                <a:gd name="connsiteX259" fmla="*/ 1170623 w 4351972"/>
                <a:gd name="connsiteY259" fmla="*/ 6668 h 310515"/>
                <a:gd name="connsiteX260" fmla="*/ 1290638 w 4351972"/>
                <a:gd name="connsiteY260" fmla="*/ 6668 h 310515"/>
                <a:gd name="connsiteX261" fmla="*/ 1290638 w 4351972"/>
                <a:gd name="connsiteY261" fmla="*/ 22860 h 310515"/>
                <a:gd name="connsiteX262" fmla="*/ 1291590 w 4351972"/>
                <a:gd name="connsiteY262" fmla="*/ 22860 h 310515"/>
                <a:gd name="connsiteX263" fmla="*/ 1273493 w 4351972"/>
                <a:gd name="connsiteY263" fmla="*/ 25718 h 310515"/>
                <a:gd name="connsiteX264" fmla="*/ 1256348 w 4351972"/>
                <a:gd name="connsiteY264" fmla="*/ 32385 h 310515"/>
                <a:gd name="connsiteX265" fmla="*/ 1245870 w 4351972"/>
                <a:gd name="connsiteY265" fmla="*/ 52388 h 310515"/>
                <a:gd name="connsiteX266" fmla="*/ 1243013 w 4351972"/>
                <a:gd name="connsiteY266" fmla="*/ 89535 h 310515"/>
                <a:gd name="connsiteX267" fmla="*/ 1243013 w 4351972"/>
                <a:gd name="connsiteY267" fmla="*/ 306705 h 310515"/>
                <a:gd name="connsiteX268" fmla="*/ 1224915 w 4351972"/>
                <a:gd name="connsiteY268" fmla="*/ 306705 h 310515"/>
                <a:gd name="connsiteX269" fmla="*/ 1045845 w 4351972"/>
                <a:gd name="connsiteY269" fmla="*/ 64770 h 310515"/>
                <a:gd name="connsiteX270" fmla="*/ 1045845 w 4351972"/>
                <a:gd name="connsiteY270" fmla="*/ 217170 h 310515"/>
                <a:gd name="connsiteX271" fmla="*/ 1048703 w 4351972"/>
                <a:gd name="connsiteY271" fmla="*/ 256223 h 310515"/>
                <a:gd name="connsiteX272" fmla="*/ 1058228 w 4351972"/>
                <a:gd name="connsiteY272" fmla="*/ 276225 h 310515"/>
                <a:gd name="connsiteX273" fmla="*/ 1078230 w 4351972"/>
                <a:gd name="connsiteY273" fmla="*/ 284798 h 310515"/>
                <a:gd name="connsiteX274" fmla="*/ 1098233 w 4351972"/>
                <a:gd name="connsiteY274" fmla="*/ 288608 h 310515"/>
                <a:gd name="connsiteX275" fmla="*/ 1098233 w 4351972"/>
                <a:gd name="connsiteY275" fmla="*/ 303848 h 310515"/>
                <a:gd name="connsiteX276" fmla="*/ 977265 w 4351972"/>
                <a:gd name="connsiteY276" fmla="*/ 303848 h 310515"/>
                <a:gd name="connsiteX277" fmla="*/ 977265 w 4351972"/>
                <a:gd name="connsiteY277" fmla="*/ 288608 h 310515"/>
                <a:gd name="connsiteX278" fmla="*/ 996315 w 4351972"/>
                <a:gd name="connsiteY278" fmla="*/ 284798 h 310515"/>
                <a:gd name="connsiteX279" fmla="*/ 1012508 w 4351972"/>
                <a:gd name="connsiteY279" fmla="*/ 278130 h 310515"/>
                <a:gd name="connsiteX280" fmla="*/ 1022033 w 4351972"/>
                <a:gd name="connsiteY280" fmla="*/ 260033 h 310515"/>
                <a:gd name="connsiteX281" fmla="*/ 1024890 w 4351972"/>
                <a:gd name="connsiteY281" fmla="*/ 219075 h 310515"/>
                <a:gd name="connsiteX282" fmla="*/ 1024890 w 4351972"/>
                <a:gd name="connsiteY282" fmla="*/ 73343 h 310515"/>
                <a:gd name="connsiteX283" fmla="*/ 1022033 w 4351972"/>
                <a:gd name="connsiteY283" fmla="*/ 54293 h 310515"/>
                <a:gd name="connsiteX284" fmla="*/ 1013460 w 4351972"/>
                <a:gd name="connsiteY284" fmla="*/ 39053 h 310515"/>
                <a:gd name="connsiteX285" fmla="*/ 993458 w 4351972"/>
                <a:gd name="connsiteY285" fmla="*/ 27623 h 310515"/>
                <a:gd name="connsiteX286" fmla="*/ 972503 w 4351972"/>
                <a:gd name="connsiteY286" fmla="*/ 21908 h 310515"/>
                <a:gd name="connsiteX287" fmla="*/ 687705 w 4351972"/>
                <a:gd name="connsiteY287" fmla="*/ 6668 h 310515"/>
                <a:gd name="connsiteX288" fmla="*/ 798195 w 4351972"/>
                <a:gd name="connsiteY288" fmla="*/ 6668 h 310515"/>
                <a:gd name="connsiteX289" fmla="*/ 798195 w 4351972"/>
                <a:gd name="connsiteY289" fmla="*/ 21908 h 310515"/>
                <a:gd name="connsiteX290" fmla="*/ 795338 w 4351972"/>
                <a:gd name="connsiteY290" fmla="*/ 21908 h 310515"/>
                <a:gd name="connsiteX291" fmla="*/ 790575 w 4351972"/>
                <a:gd name="connsiteY291" fmla="*/ 21908 h 310515"/>
                <a:gd name="connsiteX292" fmla="*/ 784860 w 4351972"/>
                <a:gd name="connsiteY292" fmla="*/ 22860 h 310515"/>
                <a:gd name="connsiteX293" fmla="*/ 777240 w 4351972"/>
                <a:gd name="connsiteY293" fmla="*/ 23813 h 310515"/>
                <a:gd name="connsiteX294" fmla="*/ 762000 w 4351972"/>
                <a:gd name="connsiteY294" fmla="*/ 29528 h 310515"/>
                <a:gd name="connsiteX295" fmla="*/ 749618 w 4351972"/>
                <a:gd name="connsiteY295" fmla="*/ 39053 h 310515"/>
                <a:gd name="connsiteX296" fmla="*/ 704850 w 4351972"/>
                <a:gd name="connsiteY296" fmla="*/ 89535 h 310515"/>
                <a:gd name="connsiteX297" fmla="*/ 658178 w 4351972"/>
                <a:gd name="connsiteY297" fmla="*/ 137160 h 310515"/>
                <a:gd name="connsiteX298" fmla="*/ 710565 w 4351972"/>
                <a:gd name="connsiteY298" fmla="*/ 199073 h 310515"/>
                <a:gd name="connsiteX299" fmla="*/ 754380 w 4351972"/>
                <a:gd name="connsiteY299" fmla="*/ 254318 h 310515"/>
                <a:gd name="connsiteX300" fmla="*/ 772478 w 4351972"/>
                <a:gd name="connsiteY300" fmla="*/ 272415 h 310515"/>
                <a:gd name="connsiteX301" fmla="*/ 787718 w 4351972"/>
                <a:gd name="connsiteY301" fmla="*/ 282893 h 310515"/>
                <a:gd name="connsiteX302" fmla="*/ 801053 w 4351972"/>
                <a:gd name="connsiteY302" fmla="*/ 286703 h 310515"/>
                <a:gd name="connsiteX303" fmla="*/ 814388 w 4351972"/>
                <a:gd name="connsiteY303" fmla="*/ 288608 h 310515"/>
                <a:gd name="connsiteX304" fmla="*/ 814388 w 4351972"/>
                <a:gd name="connsiteY304" fmla="*/ 302895 h 310515"/>
                <a:gd name="connsiteX305" fmla="*/ 813435 w 4351972"/>
                <a:gd name="connsiteY305" fmla="*/ 302895 h 310515"/>
                <a:gd name="connsiteX306" fmla="*/ 730568 w 4351972"/>
                <a:gd name="connsiteY306" fmla="*/ 302895 h 310515"/>
                <a:gd name="connsiteX307" fmla="*/ 677228 w 4351972"/>
                <a:gd name="connsiteY307" fmla="*/ 229553 h 310515"/>
                <a:gd name="connsiteX308" fmla="*/ 616268 w 4351972"/>
                <a:gd name="connsiteY308" fmla="*/ 159068 h 310515"/>
                <a:gd name="connsiteX309" fmla="*/ 610553 w 4351972"/>
                <a:gd name="connsiteY309" fmla="*/ 159068 h 310515"/>
                <a:gd name="connsiteX310" fmla="*/ 610553 w 4351972"/>
                <a:gd name="connsiteY310" fmla="*/ 261938 h 310515"/>
                <a:gd name="connsiteX311" fmla="*/ 613410 w 4351972"/>
                <a:gd name="connsiteY311" fmla="*/ 274320 h 310515"/>
                <a:gd name="connsiteX312" fmla="*/ 622935 w 4351972"/>
                <a:gd name="connsiteY312" fmla="*/ 282893 h 310515"/>
                <a:gd name="connsiteX313" fmla="*/ 635318 w 4351972"/>
                <a:gd name="connsiteY313" fmla="*/ 286703 h 310515"/>
                <a:gd name="connsiteX314" fmla="*/ 650558 w 4351972"/>
                <a:gd name="connsiteY314" fmla="*/ 288608 h 310515"/>
                <a:gd name="connsiteX315" fmla="*/ 650558 w 4351972"/>
                <a:gd name="connsiteY315" fmla="*/ 303848 h 310515"/>
                <a:gd name="connsiteX316" fmla="*/ 528638 w 4351972"/>
                <a:gd name="connsiteY316" fmla="*/ 303848 h 310515"/>
                <a:gd name="connsiteX317" fmla="*/ 528638 w 4351972"/>
                <a:gd name="connsiteY317" fmla="*/ 288608 h 310515"/>
                <a:gd name="connsiteX318" fmla="*/ 542925 w 4351972"/>
                <a:gd name="connsiteY318" fmla="*/ 287655 h 310515"/>
                <a:gd name="connsiteX319" fmla="*/ 556260 w 4351972"/>
                <a:gd name="connsiteY319" fmla="*/ 284798 h 310515"/>
                <a:gd name="connsiteX320" fmla="*/ 565785 w 4351972"/>
                <a:gd name="connsiteY320" fmla="*/ 277178 h 310515"/>
                <a:gd name="connsiteX321" fmla="*/ 568643 w 4351972"/>
                <a:gd name="connsiteY321" fmla="*/ 264795 h 310515"/>
                <a:gd name="connsiteX322" fmla="*/ 568643 w 4351972"/>
                <a:gd name="connsiteY322" fmla="*/ 51435 h 310515"/>
                <a:gd name="connsiteX323" fmla="*/ 565785 w 4351972"/>
                <a:gd name="connsiteY323" fmla="*/ 39053 h 310515"/>
                <a:gd name="connsiteX324" fmla="*/ 556260 w 4351972"/>
                <a:gd name="connsiteY324" fmla="*/ 30480 h 310515"/>
                <a:gd name="connsiteX325" fmla="*/ 542925 w 4351972"/>
                <a:gd name="connsiteY325" fmla="*/ 25718 h 310515"/>
                <a:gd name="connsiteX326" fmla="*/ 529590 w 4351972"/>
                <a:gd name="connsiteY326" fmla="*/ 22860 h 310515"/>
                <a:gd name="connsiteX327" fmla="*/ 529590 w 4351972"/>
                <a:gd name="connsiteY327" fmla="*/ 7620 h 310515"/>
                <a:gd name="connsiteX328" fmla="*/ 651510 w 4351972"/>
                <a:gd name="connsiteY328" fmla="*/ 7620 h 310515"/>
                <a:gd name="connsiteX329" fmla="*/ 651510 w 4351972"/>
                <a:gd name="connsiteY329" fmla="*/ 22860 h 310515"/>
                <a:gd name="connsiteX330" fmla="*/ 637223 w 4351972"/>
                <a:gd name="connsiteY330" fmla="*/ 24765 h 310515"/>
                <a:gd name="connsiteX331" fmla="*/ 624840 w 4351972"/>
                <a:gd name="connsiteY331" fmla="*/ 27623 h 310515"/>
                <a:gd name="connsiteX332" fmla="*/ 615315 w 4351972"/>
                <a:gd name="connsiteY332" fmla="*/ 36195 h 310515"/>
                <a:gd name="connsiteX333" fmla="*/ 612458 w 4351972"/>
                <a:gd name="connsiteY333" fmla="*/ 48578 h 310515"/>
                <a:gd name="connsiteX334" fmla="*/ 612458 w 4351972"/>
                <a:gd name="connsiteY334" fmla="*/ 150495 h 310515"/>
                <a:gd name="connsiteX335" fmla="*/ 616268 w 4351972"/>
                <a:gd name="connsiteY335" fmla="*/ 150495 h 310515"/>
                <a:gd name="connsiteX336" fmla="*/ 653415 w 4351972"/>
                <a:gd name="connsiteY336" fmla="*/ 117158 h 310515"/>
                <a:gd name="connsiteX337" fmla="*/ 686753 w 4351972"/>
                <a:gd name="connsiteY337" fmla="*/ 82868 h 310515"/>
                <a:gd name="connsiteX338" fmla="*/ 710565 w 4351972"/>
                <a:gd name="connsiteY338" fmla="*/ 52388 h 310515"/>
                <a:gd name="connsiteX339" fmla="*/ 718185 w 4351972"/>
                <a:gd name="connsiteY339" fmla="*/ 32385 h 310515"/>
                <a:gd name="connsiteX340" fmla="*/ 714375 w 4351972"/>
                <a:gd name="connsiteY340" fmla="*/ 27623 h 310515"/>
                <a:gd name="connsiteX341" fmla="*/ 705803 w 4351972"/>
                <a:gd name="connsiteY341" fmla="*/ 24765 h 310515"/>
                <a:gd name="connsiteX342" fmla="*/ 695325 w 4351972"/>
                <a:gd name="connsiteY342" fmla="*/ 22860 h 310515"/>
                <a:gd name="connsiteX343" fmla="*/ 687705 w 4351972"/>
                <a:gd name="connsiteY343" fmla="*/ 21908 h 310515"/>
                <a:gd name="connsiteX344" fmla="*/ 0 w 4351972"/>
                <a:gd name="connsiteY344" fmla="*/ 6668 h 310515"/>
                <a:gd name="connsiteX345" fmla="*/ 134302 w 4351972"/>
                <a:gd name="connsiteY345" fmla="*/ 6668 h 310515"/>
                <a:gd name="connsiteX346" fmla="*/ 200977 w 4351972"/>
                <a:gd name="connsiteY346" fmla="*/ 26670 h 310515"/>
                <a:gd name="connsiteX347" fmla="*/ 226695 w 4351972"/>
                <a:gd name="connsiteY347" fmla="*/ 80963 h 310515"/>
                <a:gd name="connsiteX348" fmla="*/ 217170 w 4351972"/>
                <a:gd name="connsiteY348" fmla="*/ 121920 h 310515"/>
                <a:gd name="connsiteX349" fmla="*/ 192405 w 4351972"/>
                <a:gd name="connsiteY349" fmla="*/ 151448 h 310515"/>
                <a:gd name="connsiteX350" fmla="*/ 158115 w 4351972"/>
                <a:gd name="connsiteY350" fmla="*/ 168593 h 310515"/>
                <a:gd name="connsiteX351" fmla="*/ 118110 w 4351972"/>
                <a:gd name="connsiteY351" fmla="*/ 174308 h 310515"/>
                <a:gd name="connsiteX352" fmla="*/ 84772 w 4351972"/>
                <a:gd name="connsiteY352" fmla="*/ 174308 h 310515"/>
                <a:gd name="connsiteX353" fmla="*/ 84772 w 4351972"/>
                <a:gd name="connsiteY353" fmla="*/ 263843 h 310515"/>
                <a:gd name="connsiteX354" fmla="*/ 87630 w 4351972"/>
                <a:gd name="connsiteY354" fmla="*/ 276225 h 310515"/>
                <a:gd name="connsiteX355" fmla="*/ 97155 w 4351972"/>
                <a:gd name="connsiteY355" fmla="*/ 284798 h 310515"/>
                <a:gd name="connsiteX356" fmla="*/ 110490 w 4351972"/>
                <a:gd name="connsiteY356" fmla="*/ 287655 h 310515"/>
                <a:gd name="connsiteX357" fmla="*/ 127635 w 4351972"/>
                <a:gd name="connsiteY357" fmla="*/ 289560 h 310515"/>
                <a:gd name="connsiteX358" fmla="*/ 127635 w 4351972"/>
                <a:gd name="connsiteY358" fmla="*/ 304800 h 310515"/>
                <a:gd name="connsiteX359" fmla="*/ 952 w 4351972"/>
                <a:gd name="connsiteY359" fmla="*/ 304800 h 310515"/>
                <a:gd name="connsiteX360" fmla="*/ 952 w 4351972"/>
                <a:gd name="connsiteY360" fmla="*/ 289560 h 310515"/>
                <a:gd name="connsiteX361" fmla="*/ 15240 w 4351972"/>
                <a:gd name="connsiteY361" fmla="*/ 287655 h 310515"/>
                <a:gd name="connsiteX362" fmla="*/ 28575 w 4351972"/>
                <a:gd name="connsiteY362" fmla="*/ 284798 h 310515"/>
                <a:gd name="connsiteX363" fmla="*/ 37147 w 4351972"/>
                <a:gd name="connsiteY363" fmla="*/ 277178 h 310515"/>
                <a:gd name="connsiteX364" fmla="*/ 40005 w 4351972"/>
                <a:gd name="connsiteY364" fmla="*/ 263843 h 310515"/>
                <a:gd name="connsiteX365" fmla="*/ 40005 w 4351972"/>
                <a:gd name="connsiteY365" fmla="*/ 49530 h 310515"/>
                <a:gd name="connsiteX366" fmla="*/ 38100 w 4351972"/>
                <a:gd name="connsiteY366" fmla="*/ 36195 h 310515"/>
                <a:gd name="connsiteX367" fmla="*/ 28575 w 4351972"/>
                <a:gd name="connsiteY367" fmla="*/ 27623 h 310515"/>
                <a:gd name="connsiteX368" fmla="*/ 13335 w 4351972"/>
                <a:gd name="connsiteY368" fmla="*/ 23813 h 310515"/>
                <a:gd name="connsiteX369" fmla="*/ 0 w 4351972"/>
                <a:gd name="connsiteY369" fmla="*/ 21908 h 310515"/>
                <a:gd name="connsiteX370" fmla="*/ 2824163 w 4351972"/>
                <a:gd name="connsiteY370" fmla="*/ 5715 h 310515"/>
                <a:gd name="connsiteX371" fmla="*/ 3052763 w 4351972"/>
                <a:gd name="connsiteY371" fmla="*/ 5715 h 310515"/>
                <a:gd name="connsiteX372" fmla="*/ 3052763 w 4351972"/>
                <a:gd name="connsiteY372" fmla="*/ 76200 h 310515"/>
                <a:gd name="connsiteX373" fmla="*/ 3037523 w 4351972"/>
                <a:gd name="connsiteY373" fmla="*/ 76200 h 310515"/>
                <a:gd name="connsiteX374" fmla="*/ 3019425 w 4351972"/>
                <a:gd name="connsiteY374" fmla="*/ 42862 h 310515"/>
                <a:gd name="connsiteX375" fmla="*/ 2992755 w 4351972"/>
                <a:gd name="connsiteY375" fmla="*/ 23812 h 310515"/>
                <a:gd name="connsiteX376" fmla="*/ 2977515 w 4351972"/>
                <a:gd name="connsiteY376" fmla="*/ 22860 h 310515"/>
                <a:gd name="connsiteX377" fmla="*/ 2957513 w 4351972"/>
                <a:gd name="connsiteY377" fmla="*/ 22860 h 310515"/>
                <a:gd name="connsiteX378" fmla="*/ 2910840 w 4351972"/>
                <a:gd name="connsiteY378" fmla="*/ 22860 h 310515"/>
                <a:gd name="connsiteX379" fmla="*/ 2910840 w 4351972"/>
                <a:gd name="connsiteY379" fmla="*/ 139065 h 310515"/>
                <a:gd name="connsiteX380" fmla="*/ 2944178 w 4351972"/>
                <a:gd name="connsiteY380" fmla="*/ 139065 h 310515"/>
                <a:gd name="connsiteX381" fmla="*/ 2967038 w 4351972"/>
                <a:gd name="connsiteY381" fmla="*/ 136207 h 310515"/>
                <a:gd name="connsiteX382" fmla="*/ 2980373 w 4351972"/>
                <a:gd name="connsiteY382" fmla="*/ 125730 h 310515"/>
                <a:gd name="connsiteX383" fmla="*/ 2987993 w 4351972"/>
                <a:gd name="connsiteY383" fmla="*/ 109537 h 310515"/>
                <a:gd name="connsiteX384" fmla="*/ 2992755 w 4351972"/>
                <a:gd name="connsiteY384" fmla="*/ 90487 h 310515"/>
                <a:gd name="connsiteX385" fmla="*/ 3007995 w 4351972"/>
                <a:gd name="connsiteY385" fmla="*/ 90487 h 310515"/>
                <a:gd name="connsiteX386" fmla="*/ 3007995 w 4351972"/>
                <a:gd name="connsiteY386" fmla="*/ 206692 h 310515"/>
                <a:gd name="connsiteX387" fmla="*/ 2992755 w 4351972"/>
                <a:gd name="connsiteY387" fmla="*/ 206692 h 310515"/>
                <a:gd name="connsiteX388" fmla="*/ 2987993 w 4351972"/>
                <a:gd name="connsiteY388" fmla="*/ 185737 h 310515"/>
                <a:gd name="connsiteX389" fmla="*/ 2980373 w 4351972"/>
                <a:gd name="connsiteY389" fmla="*/ 169545 h 310515"/>
                <a:gd name="connsiteX390" fmla="*/ 2966085 w 4351972"/>
                <a:gd name="connsiteY390" fmla="*/ 159067 h 310515"/>
                <a:gd name="connsiteX391" fmla="*/ 2944178 w 4351972"/>
                <a:gd name="connsiteY391" fmla="*/ 156210 h 310515"/>
                <a:gd name="connsiteX392" fmla="*/ 2910840 w 4351972"/>
                <a:gd name="connsiteY392" fmla="*/ 156210 h 310515"/>
                <a:gd name="connsiteX393" fmla="*/ 2910840 w 4351972"/>
                <a:gd name="connsiteY393" fmla="*/ 244792 h 310515"/>
                <a:gd name="connsiteX394" fmla="*/ 2912745 w 4351972"/>
                <a:gd name="connsiteY394" fmla="*/ 265747 h 310515"/>
                <a:gd name="connsiteX395" fmla="*/ 2920365 w 4351972"/>
                <a:gd name="connsiteY395" fmla="*/ 277177 h 310515"/>
                <a:gd name="connsiteX396" fmla="*/ 2934653 w 4351972"/>
                <a:gd name="connsiteY396" fmla="*/ 281940 h 310515"/>
                <a:gd name="connsiteX397" fmla="*/ 2961323 w 4351972"/>
                <a:gd name="connsiteY397" fmla="*/ 282892 h 310515"/>
                <a:gd name="connsiteX398" fmla="*/ 2979420 w 4351972"/>
                <a:gd name="connsiteY398" fmla="*/ 282892 h 310515"/>
                <a:gd name="connsiteX399" fmla="*/ 2998470 w 4351972"/>
                <a:gd name="connsiteY399" fmla="*/ 281940 h 310515"/>
                <a:gd name="connsiteX400" fmla="*/ 3014663 w 4351972"/>
                <a:gd name="connsiteY400" fmla="*/ 279082 h 310515"/>
                <a:gd name="connsiteX401" fmla="*/ 3026093 w 4351972"/>
                <a:gd name="connsiteY401" fmla="*/ 273367 h 310515"/>
                <a:gd name="connsiteX402" fmla="*/ 3046095 w 4351972"/>
                <a:gd name="connsiteY402" fmla="*/ 242887 h 310515"/>
                <a:gd name="connsiteX403" fmla="*/ 3059430 w 4351972"/>
                <a:gd name="connsiteY403" fmla="*/ 213360 h 310515"/>
                <a:gd name="connsiteX404" fmla="*/ 3074670 w 4351972"/>
                <a:gd name="connsiteY404" fmla="*/ 213360 h 310515"/>
                <a:gd name="connsiteX405" fmla="*/ 3074670 w 4351972"/>
                <a:gd name="connsiteY405" fmla="*/ 216217 h 310515"/>
                <a:gd name="connsiteX406" fmla="*/ 3068955 w 4351972"/>
                <a:gd name="connsiteY406" fmla="*/ 302895 h 310515"/>
                <a:gd name="connsiteX407" fmla="*/ 2824163 w 4351972"/>
                <a:gd name="connsiteY407" fmla="*/ 302895 h 310515"/>
                <a:gd name="connsiteX408" fmla="*/ 2824163 w 4351972"/>
                <a:gd name="connsiteY408" fmla="*/ 287655 h 310515"/>
                <a:gd name="connsiteX409" fmla="*/ 2840355 w 4351972"/>
                <a:gd name="connsiteY409" fmla="*/ 285750 h 310515"/>
                <a:gd name="connsiteX410" fmla="*/ 2853690 w 4351972"/>
                <a:gd name="connsiteY410" fmla="*/ 282892 h 310515"/>
                <a:gd name="connsiteX411" fmla="*/ 2863215 w 4351972"/>
                <a:gd name="connsiteY411" fmla="*/ 274320 h 310515"/>
                <a:gd name="connsiteX412" fmla="*/ 2866073 w 4351972"/>
                <a:gd name="connsiteY412" fmla="*/ 261937 h 310515"/>
                <a:gd name="connsiteX413" fmla="*/ 2866073 w 4351972"/>
                <a:gd name="connsiteY413" fmla="*/ 49530 h 310515"/>
                <a:gd name="connsiteX414" fmla="*/ 2864168 w 4351972"/>
                <a:gd name="connsiteY414" fmla="*/ 37147 h 310515"/>
                <a:gd name="connsiteX415" fmla="*/ 2854643 w 4351972"/>
                <a:gd name="connsiteY415" fmla="*/ 28575 h 310515"/>
                <a:gd name="connsiteX416" fmla="*/ 2839403 w 4351972"/>
                <a:gd name="connsiteY416" fmla="*/ 23812 h 310515"/>
                <a:gd name="connsiteX417" fmla="*/ 2824163 w 4351972"/>
                <a:gd name="connsiteY417" fmla="*/ 20955 h 310515"/>
                <a:gd name="connsiteX418" fmla="*/ 258128 w 4351972"/>
                <a:gd name="connsiteY418" fmla="*/ 5715 h 310515"/>
                <a:gd name="connsiteX419" fmla="*/ 486728 w 4351972"/>
                <a:gd name="connsiteY419" fmla="*/ 5715 h 310515"/>
                <a:gd name="connsiteX420" fmla="*/ 486728 w 4351972"/>
                <a:gd name="connsiteY420" fmla="*/ 76200 h 310515"/>
                <a:gd name="connsiteX421" fmla="*/ 471488 w 4351972"/>
                <a:gd name="connsiteY421" fmla="*/ 76200 h 310515"/>
                <a:gd name="connsiteX422" fmla="*/ 453390 w 4351972"/>
                <a:gd name="connsiteY422" fmla="*/ 42862 h 310515"/>
                <a:gd name="connsiteX423" fmla="*/ 426720 w 4351972"/>
                <a:gd name="connsiteY423" fmla="*/ 23812 h 310515"/>
                <a:gd name="connsiteX424" fmla="*/ 411480 w 4351972"/>
                <a:gd name="connsiteY424" fmla="*/ 22860 h 310515"/>
                <a:gd name="connsiteX425" fmla="*/ 391478 w 4351972"/>
                <a:gd name="connsiteY425" fmla="*/ 22860 h 310515"/>
                <a:gd name="connsiteX426" fmla="*/ 344805 w 4351972"/>
                <a:gd name="connsiteY426" fmla="*/ 22860 h 310515"/>
                <a:gd name="connsiteX427" fmla="*/ 344805 w 4351972"/>
                <a:gd name="connsiteY427" fmla="*/ 139065 h 310515"/>
                <a:gd name="connsiteX428" fmla="*/ 378143 w 4351972"/>
                <a:gd name="connsiteY428" fmla="*/ 139065 h 310515"/>
                <a:gd name="connsiteX429" fmla="*/ 401003 w 4351972"/>
                <a:gd name="connsiteY429" fmla="*/ 136207 h 310515"/>
                <a:gd name="connsiteX430" fmla="*/ 414338 w 4351972"/>
                <a:gd name="connsiteY430" fmla="*/ 125730 h 310515"/>
                <a:gd name="connsiteX431" fmla="*/ 421958 w 4351972"/>
                <a:gd name="connsiteY431" fmla="*/ 109537 h 310515"/>
                <a:gd name="connsiteX432" fmla="*/ 425768 w 4351972"/>
                <a:gd name="connsiteY432" fmla="*/ 90487 h 310515"/>
                <a:gd name="connsiteX433" fmla="*/ 441008 w 4351972"/>
                <a:gd name="connsiteY433" fmla="*/ 90487 h 310515"/>
                <a:gd name="connsiteX434" fmla="*/ 441008 w 4351972"/>
                <a:gd name="connsiteY434" fmla="*/ 206692 h 310515"/>
                <a:gd name="connsiteX435" fmla="*/ 425768 w 4351972"/>
                <a:gd name="connsiteY435" fmla="*/ 206692 h 310515"/>
                <a:gd name="connsiteX436" fmla="*/ 421005 w 4351972"/>
                <a:gd name="connsiteY436" fmla="*/ 185737 h 310515"/>
                <a:gd name="connsiteX437" fmla="*/ 413385 w 4351972"/>
                <a:gd name="connsiteY437" fmla="*/ 169545 h 310515"/>
                <a:gd name="connsiteX438" fmla="*/ 399098 w 4351972"/>
                <a:gd name="connsiteY438" fmla="*/ 159067 h 310515"/>
                <a:gd name="connsiteX439" fmla="*/ 377190 w 4351972"/>
                <a:gd name="connsiteY439" fmla="*/ 156210 h 310515"/>
                <a:gd name="connsiteX440" fmla="*/ 343853 w 4351972"/>
                <a:gd name="connsiteY440" fmla="*/ 156210 h 310515"/>
                <a:gd name="connsiteX441" fmla="*/ 343853 w 4351972"/>
                <a:gd name="connsiteY441" fmla="*/ 244792 h 310515"/>
                <a:gd name="connsiteX442" fmla="*/ 345758 w 4351972"/>
                <a:gd name="connsiteY442" fmla="*/ 265747 h 310515"/>
                <a:gd name="connsiteX443" fmla="*/ 353378 w 4351972"/>
                <a:gd name="connsiteY443" fmla="*/ 277177 h 310515"/>
                <a:gd name="connsiteX444" fmla="*/ 367665 w 4351972"/>
                <a:gd name="connsiteY444" fmla="*/ 281940 h 310515"/>
                <a:gd name="connsiteX445" fmla="*/ 394335 w 4351972"/>
                <a:gd name="connsiteY445" fmla="*/ 282892 h 310515"/>
                <a:gd name="connsiteX446" fmla="*/ 412433 w 4351972"/>
                <a:gd name="connsiteY446" fmla="*/ 282892 h 310515"/>
                <a:gd name="connsiteX447" fmla="*/ 431483 w 4351972"/>
                <a:gd name="connsiteY447" fmla="*/ 281940 h 310515"/>
                <a:gd name="connsiteX448" fmla="*/ 447675 w 4351972"/>
                <a:gd name="connsiteY448" fmla="*/ 279082 h 310515"/>
                <a:gd name="connsiteX449" fmla="*/ 460058 w 4351972"/>
                <a:gd name="connsiteY449" fmla="*/ 273367 h 310515"/>
                <a:gd name="connsiteX450" fmla="*/ 480060 w 4351972"/>
                <a:gd name="connsiteY450" fmla="*/ 242887 h 310515"/>
                <a:gd name="connsiteX451" fmla="*/ 493395 w 4351972"/>
                <a:gd name="connsiteY451" fmla="*/ 213360 h 310515"/>
                <a:gd name="connsiteX452" fmla="*/ 508635 w 4351972"/>
                <a:gd name="connsiteY452" fmla="*/ 213360 h 310515"/>
                <a:gd name="connsiteX453" fmla="*/ 508635 w 4351972"/>
                <a:gd name="connsiteY453" fmla="*/ 216217 h 310515"/>
                <a:gd name="connsiteX454" fmla="*/ 502920 w 4351972"/>
                <a:gd name="connsiteY454" fmla="*/ 302895 h 310515"/>
                <a:gd name="connsiteX455" fmla="*/ 258128 w 4351972"/>
                <a:gd name="connsiteY455" fmla="*/ 302895 h 310515"/>
                <a:gd name="connsiteX456" fmla="*/ 258128 w 4351972"/>
                <a:gd name="connsiteY456" fmla="*/ 287655 h 310515"/>
                <a:gd name="connsiteX457" fmla="*/ 274320 w 4351972"/>
                <a:gd name="connsiteY457" fmla="*/ 285750 h 310515"/>
                <a:gd name="connsiteX458" fmla="*/ 287655 w 4351972"/>
                <a:gd name="connsiteY458" fmla="*/ 282892 h 310515"/>
                <a:gd name="connsiteX459" fmla="*/ 297180 w 4351972"/>
                <a:gd name="connsiteY459" fmla="*/ 274320 h 310515"/>
                <a:gd name="connsiteX460" fmla="*/ 300038 w 4351972"/>
                <a:gd name="connsiteY460" fmla="*/ 261937 h 310515"/>
                <a:gd name="connsiteX461" fmla="*/ 300038 w 4351972"/>
                <a:gd name="connsiteY461" fmla="*/ 49530 h 310515"/>
                <a:gd name="connsiteX462" fmla="*/ 298133 w 4351972"/>
                <a:gd name="connsiteY462" fmla="*/ 37147 h 310515"/>
                <a:gd name="connsiteX463" fmla="*/ 288608 w 4351972"/>
                <a:gd name="connsiteY463" fmla="*/ 28575 h 310515"/>
                <a:gd name="connsiteX464" fmla="*/ 273368 w 4351972"/>
                <a:gd name="connsiteY464" fmla="*/ 23812 h 310515"/>
                <a:gd name="connsiteX465" fmla="*/ 258128 w 4351972"/>
                <a:gd name="connsiteY465" fmla="*/ 20955 h 310515"/>
                <a:gd name="connsiteX466" fmla="*/ 3640456 w 4351972"/>
                <a:gd name="connsiteY466" fmla="*/ 4763 h 310515"/>
                <a:gd name="connsiteX467" fmla="*/ 3773806 w 4351972"/>
                <a:gd name="connsiteY467" fmla="*/ 4763 h 310515"/>
                <a:gd name="connsiteX468" fmla="*/ 3773806 w 4351972"/>
                <a:gd name="connsiteY468" fmla="*/ 20003 h 310515"/>
                <a:gd name="connsiteX469" fmla="*/ 3758565 w 4351972"/>
                <a:gd name="connsiteY469" fmla="*/ 21908 h 310515"/>
                <a:gd name="connsiteX470" fmla="*/ 3743325 w 4351972"/>
                <a:gd name="connsiteY470" fmla="*/ 25718 h 310515"/>
                <a:gd name="connsiteX471" fmla="*/ 3732848 w 4351972"/>
                <a:gd name="connsiteY471" fmla="*/ 33338 h 310515"/>
                <a:gd name="connsiteX472" fmla="*/ 3729990 w 4351972"/>
                <a:gd name="connsiteY472" fmla="*/ 45720 h 310515"/>
                <a:gd name="connsiteX473" fmla="*/ 3729990 w 4351972"/>
                <a:gd name="connsiteY473" fmla="*/ 259080 h 310515"/>
                <a:gd name="connsiteX474" fmla="*/ 3732848 w 4351972"/>
                <a:gd name="connsiteY474" fmla="*/ 271463 h 310515"/>
                <a:gd name="connsiteX475" fmla="*/ 3743325 w 4351972"/>
                <a:gd name="connsiteY475" fmla="*/ 280035 h 310515"/>
                <a:gd name="connsiteX476" fmla="*/ 3757613 w 4351972"/>
                <a:gd name="connsiteY476" fmla="*/ 283845 h 310515"/>
                <a:gd name="connsiteX477" fmla="*/ 3774758 w 4351972"/>
                <a:gd name="connsiteY477" fmla="*/ 285750 h 310515"/>
                <a:gd name="connsiteX478" fmla="*/ 3774758 w 4351972"/>
                <a:gd name="connsiteY478" fmla="*/ 302895 h 310515"/>
                <a:gd name="connsiteX479" fmla="*/ 3772853 w 4351972"/>
                <a:gd name="connsiteY479" fmla="*/ 302895 h 310515"/>
                <a:gd name="connsiteX480" fmla="*/ 3639503 w 4351972"/>
                <a:gd name="connsiteY480" fmla="*/ 302895 h 310515"/>
                <a:gd name="connsiteX481" fmla="*/ 3639503 w 4351972"/>
                <a:gd name="connsiteY481" fmla="*/ 287655 h 310515"/>
                <a:gd name="connsiteX482" fmla="*/ 3655695 w 4351972"/>
                <a:gd name="connsiteY482" fmla="*/ 286703 h 310515"/>
                <a:gd name="connsiteX483" fmla="*/ 3670936 w 4351972"/>
                <a:gd name="connsiteY483" fmla="*/ 283845 h 310515"/>
                <a:gd name="connsiteX484" fmla="*/ 3681413 w 4351972"/>
                <a:gd name="connsiteY484" fmla="*/ 276225 h 310515"/>
                <a:gd name="connsiteX485" fmla="*/ 3684270 w 4351972"/>
                <a:gd name="connsiteY485" fmla="*/ 262890 h 310515"/>
                <a:gd name="connsiteX486" fmla="*/ 3684270 w 4351972"/>
                <a:gd name="connsiteY486" fmla="*/ 48578 h 310515"/>
                <a:gd name="connsiteX487" fmla="*/ 3682365 w 4351972"/>
                <a:gd name="connsiteY487" fmla="*/ 36195 h 310515"/>
                <a:gd name="connsiteX488" fmla="*/ 3671888 w 4351972"/>
                <a:gd name="connsiteY488" fmla="*/ 27623 h 310515"/>
                <a:gd name="connsiteX489" fmla="*/ 3655695 w 4351972"/>
                <a:gd name="connsiteY489" fmla="*/ 22860 h 310515"/>
                <a:gd name="connsiteX490" fmla="*/ 3640456 w 4351972"/>
                <a:gd name="connsiteY490" fmla="*/ 20003 h 310515"/>
                <a:gd name="connsiteX491" fmla="*/ 2371725 w 4351972"/>
                <a:gd name="connsiteY491" fmla="*/ 4763 h 310515"/>
                <a:gd name="connsiteX492" fmla="*/ 2505075 w 4351972"/>
                <a:gd name="connsiteY492" fmla="*/ 4763 h 310515"/>
                <a:gd name="connsiteX493" fmla="*/ 2505075 w 4351972"/>
                <a:gd name="connsiteY493" fmla="*/ 20003 h 310515"/>
                <a:gd name="connsiteX494" fmla="*/ 2489835 w 4351972"/>
                <a:gd name="connsiteY494" fmla="*/ 21908 h 310515"/>
                <a:gd name="connsiteX495" fmla="*/ 2474595 w 4351972"/>
                <a:gd name="connsiteY495" fmla="*/ 25718 h 310515"/>
                <a:gd name="connsiteX496" fmla="*/ 2464117 w 4351972"/>
                <a:gd name="connsiteY496" fmla="*/ 33338 h 310515"/>
                <a:gd name="connsiteX497" fmla="*/ 2461260 w 4351972"/>
                <a:gd name="connsiteY497" fmla="*/ 45720 h 310515"/>
                <a:gd name="connsiteX498" fmla="*/ 2461260 w 4351972"/>
                <a:gd name="connsiteY498" fmla="*/ 259080 h 310515"/>
                <a:gd name="connsiteX499" fmla="*/ 2464117 w 4351972"/>
                <a:gd name="connsiteY499" fmla="*/ 271463 h 310515"/>
                <a:gd name="connsiteX500" fmla="*/ 2474595 w 4351972"/>
                <a:gd name="connsiteY500" fmla="*/ 280035 h 310515"/>
                <a:gd name="connsiteX501" fmla="*/ 2488882 w 4351972"/>
                <a:gd name="connsiteY501" fmla="*/ 283845 h 310515"/>
                <a:gd name="connsiteX502" fmla="*/ 2506027 w 4351972"/>
                <a:gd name="connsiteY502" fmla="*/ 285750 h 310515"/>
                <a:gd name="connsiteX503" fmla="*/ 2506027 w 4351972"/>
                <a:gd name="connsiteY503" fmla="*/ 302895 h 310515"/>
                <a:gd name="connsiteX504" fmla="*/ 2503170 w 4351972"/>
                <a:gd name="connsiteY504" fmla="*/ 302895 h 310515"/>
                <a:gd name="connsiteX505" fmla="*/ 2369820 w 4351972"/>
                <a:gd name="connsiteY505" fmla="*/ 302895 h 310515"/>
                <a:gd name="connsiteX506" fmla="*/ 2369820 w 4351972"/>
                <a:gd name="connsiteY506" fmla="*/ 287655 h 310515"/>
                <a:gd name="connsiteX507" fmla="*/ 2386012 w 4351972"/>
                <a:gd name="connsiteY507" fmla="*/ 286703 h 310515"/>
                <a:gd name="connsiteX508" fmla="*/ 2401252 w 4351972"/>
                <a:gd name="connsiteY508" fmla="*/ 283845 h 310515"/>
                <a:gd name="connsiteX509" fmla="*/ 2411730 w 4351972"/>
                <a:gd name="connsiteY509" fmla="*/ 276225 h 310515"/>
                <a:gd name="connsiteX510" fmla="*/ 2414587 w 4351972"/>
                <a:gd name="connsiteY510" fmla="*/ 262890 h 310515"/>
                <a:gd name="connsiteX511" fmla="*/ 2414587 w 4351972"/>
                <a:gd name="connsiteY511" fmla="*/ 48578 h 310515"/>
                <a:gd name="connsiteX512" fmla="*/ 2412682 w 4351972"/>
                <a:gd name="connsiteY512" fmla="*/ 36195 h 310515"/>
                <a:gd name="connsiteX513" fmla="*/ 2402205 w 4351972"/>
                <a:gd name="connsiteY513" fmla="*/ 27623 h 310515"/>
                <a:gd name="connsiteX514" fmla="*/ 2386965 w 4351972"/>
                <a:gd name="connsiteY514" fmla="*/ 22860 h 310515"/>
                <a:gd name="connsiteX515" fmla="*/ 2371725 w 4351972"/>
                <a:gd name="connsiteY515" fmla="*/ 20003 h 310515"/>
                <a:gd name="connsiteX516" fmla="*/ 827723 w 4351972"/>
                <a:gd name="connsiteY516" fmla="*/ 4763 h 310515"/>
                <a:gd name="connsiteX517" fmla="*/ 961073 w 4351972"/>
                <a:gd name="connsiteY517" fmla="*/ 4763 h 310515"/>
                <a:gd name="connsiteX518" fmla="*/ 961073 w 4351972"/>
                <a:gd name="connsiteY518" fmla="*/ 20003 h 310515"/>
                <a:gd name="connsiteX519" fmla="*/ 945833 w 4351972"/>
                <a:gd name="connsiteY519" fmla="*/ 21908 h 310515"/>
                <a:gd name="connsiteX520" fmla="*/ 930593 w 4351972"/>
                <a:gd name="connsiteY520" fmla="*/ 25718 h 310515"/>
                <a:gd name="connsiteX521" fmla="*/ 920115 w 4351972"/>
                <a:gd name="connsiteY521" fmla="*/ 33338 h 310515"/>
                <a:gd name="connsiteX522" fmla="*/ 917258 w 4351972"/>
                <a:gd name="connsiteY522" fmla="*/ 45720 h 310515"/>
                <a:gd name="connsiteX523" fmla="*/ 917258 w 4351972"/>
                <a:gd name="connsiteY523" fmla="*/ 259080 h 310515"/>
                <a:gd name="connsiteX524" fmla="*/ 920115 w 4351972"/>
                <a:gd name="connsiteY524" fmla="*/ 271463 h 310515"/>
                <a:gd name="connsiteX525" fmla="*/ 930593 w 4351972"/>
                <a:gd name="connsiteY525" fmla="*/ 280035 h 310515"/>
                <a:gd name="connsiteX526" fmla="*/ 944880 w 4351972"/>
                <a:gd name="connsiteY526" fmla="*/ 283845 h 310515"/>
                <a:gd name="connsiteX527" fmla="*/ 962025 w 4351972"/>
                <a:gd name="connsiteY527" fmla="*/ 285750 h 310515"/>
                <a:gd name="connsiteX528" fmla="*/ 962025 w 4351972"/>
                <a:gd name="connsiteY528" fmla="*/ 302895 h 310515"/>
                <a:gd name="connsiteX529" fmla="*/ 961073 w 4351972"/>
                <a:gd name="connsiteY529" fmla="*/ 302895 h 310515"/>
                <a:gd name="connsiteX530" fmla="*/ 827723 w 4351972"/>
                <a:gd name="connsiteY530" fmla="*/ 302895 h 310515"/>
                <a:gd name="connsiteX531" fmla="*/ 827723 w 4351972"/>
                <a:gd name="connsiteY531" fmla="*/ 287655 h 310515"/>
                <a:gd name="connsiteX532" fmla="*/ 843915 w 4351972"/>
                <a:gd name="connsiteY532" fmla="*/ 286703 h 310515"/>
                <a:gd name="connsiteX533" fmla="*/ 859155 w 4351972"/>
                <a:gd name="connsiteY533" fmla="*/ 283845 h 310515"/>
                <a:gd name="connsiteX534" fmla="*/ 868680 w 4351972"/>
                <a:gd name="connsiteY534" fmla="*/ 276225 h 310515"/>
                <a:gd name="connsiteX535" fmla="*/ 871538 w 4351972"/>
                <a:gd name="connsiteY535" fmla="*/ 262890 h 310515"/>
                <a:gd name="connsiteX536" fmla="*/ 871538 w 4351972"/>
                <a:gd name="connsiteY536" fmla="*/ 48578 h 310515"/>
                <a:gd name="connsiteX537" fmla="*/ 869633 w 4351972"/>
                <a:gd name="connsiteY537" fmla="*/ 36195 h 310515"/>
                <a:gd name="connsiteX538" fmla="*/ 859155 w 4351972"/>
                <a:gd name="connsiteY538" fmla="*/ 27623 h 310515"/>
                <a:gd name="connsiteX539" fmla="*/ 842963 w 4351972"/>
                <a:gd name="connsiteY539" fmla="*/ 22860 h 310515"/>
                <a:gd name="connsiteX540" fmla="*/ 827723 w 4351972"/>
                <a:gd name="connsiteY540" fmla="*/ 20003 h 310515"/>
                <a:gd name="connsiteX541" fmla="*/ 3500437 w 4351972"/>
                <a:gd name="connsiteY541" fmla="*/ 1905 h 310515"/>
                <a:gd name="connsiteX542" fmla="*/ 3536632 w 4351972"/>
                <a:gd name="connsiteY542" fmla="*/ 8572 h 310515"/>
                <a:gd name="connsiteX543" fmla="*/ 3566160 w 4351972"/>
                <a:gd name="connsiteY543" fmla="*/ 22860 h 310515"/>
                <a:gd name="connsiteX544" fmla="*/ 3574732 w 4351972"/>
                <a:gd name="connsiteY544" fmla="*/ 8572 h 310515"/>
                <a:gd name="connsiteX545" fmla="*/ 3590925 w 4351972"/>
                <a:gd name="connsiteY545" fmla="*/ 8572 h 310515"/>
                <a:gd name="connsiteX546" fmla="*/ 3592830 w 4351972"/>
                <a:gd name="connsiteY546" fmla="*/ 106680 h 310515"/>
                <a:gd name="connsiteX547" fmla="*/ 3575685 w 4351972"/>
                <a:gd name="connsiteY547" fmla="*/ 106680 h 310515"/>
                <a:gd name="connsiteX548" fmla="*/ 3565207 w 4351972"/>
                <a:gd name="connsiteY548" fmla="*/ 74295 h 310515"/>
                <a:gd name="connsiteX549" fmla="*/ 3549968 w 4351972"/>
                <a:gd name="connsiteY549" fmla="*/ 46672 h 310515"/>
                <a:gd name="connsiteX550" fmla="*/ 3528060 w 4351972"/>
                <a:gd name="connsiteY550" fmla="*/ 27622 h 310515"/>
                <a:gd name="connsiteX551" fmla="*/ 3496627 w 4351972"/>
                <a:gd name="connsiteY551" fmla="*/ 20002 h 310515"/>
                <a:gd name="connsiteX552" fmla="*/ 3463290 w 4351972"/>
                <a:gd name="connsiteY552" fmla="*/ 32385 h 310515"/>
                <a:gd name="connsiteX553" fmla="*/ 3449002 w 4351972"/>
                <a:gd name="connsiteY553" fmla="*/ 63817 h 310515"/>
                <a:gd name="connsiteX554" fmla="*/ 3457575 w 4351972"/>
                <a:gd name="connsiteY554" fmla="*/ 95250 h 310515"/>
                <a:gd name="connsiteX555" fmla="*/ 3483293 w 4351972"/>
                <a:gd name="connsiteY555" fmla="*/ 116205 h 310515"/>
                <a:gd name="connsiteX556" fmla="*/ 3512820 w 4351972"/>
                <a:gd name="connsiteY556" fmla="*/ 128587 h 310515"/>
                <a:gd name="connsiteX557" fmla="*/ 3541395 w 4351972"/>
                <a:gd name="connsiteY557" fmla="*/ 140017 h 310515"/>
                <a:gd name="connsiteX558" fmla="*/ 3565207 w 4351972"/>
                <a:gd name="connsiteY558" fmla="*/ 152400 h 310515"/>
                <a:gd name="connsiteX559" fmla="*/ 3588068 w 4351972"/>
                <a:gd name="connsiteY559" fmla="*/ 167640 h 310515"/>
                <a:gd name="connsiteX560" fmla="*/ 3602355 w 4351972"/>
                <a:gd name="connsiteY560" fmla="*/ 190500 h 310515"/>
                <a:gd name="connsiteX561" fmla="*/ 3607118 w 4351972"/>
                <a:gd name="connsiteY561" fmla="*/ 219075 h 310515"/>
                <a:gd name="connsiteX562" fmla="*/ 3578543 w 4351972"/>
                <a:gd name="connsiteY562" fmla="*/ 283845 h 310515"/>
                <a:gd name="connsiteX563" fmla="*/ 3507105 w 4351972"/>
                <a:gd name="connsiteY563" fmla="*/ 309562 h 310515"/>
                <a:gd name="connsiteX564" fmla="*/ 3468052 w 4351972"/>
                <a:gd name="connsiteY564" fmla="*/ 302895 h 310515"/>
                <a:gd name="connsiteX565" fmla="*/ 3433762 w 4351972"/>
                <a:gd name="connsiteY565" fmla="*/ 287655 h 310515"/>
                <a:gd name="connsiteX566" fmla="*/ 3425190 w 4351972"/>
                <a:gd name="connsiteY566" fmla="*/ 302895 h 310515"/>
                <a:gd name="connsiteX567" fmla="*/ 3408998 w 4351972"/>
                <a:gd name="connsiteY567" fmla="*/ 302895 h 310515"/>
                <a:gd name="connsiteX568" fmla="*/ 3406140 w 4351972"/>
                <a:gd name="connsiteY568" fmla="*/ 201930 h 310515"/>
                <a:gd name="connsiteX569" fmla="*/ 3422332 w 4351972"/>
                <a:gd name="connsiteY569" fmla="*/ 201930 h 310515"/>
                <a:gd name="connsiteX570" fmla="*/ 3434715 w 4351972"/>
                <a:gd name="connsiteY570" fmla="*/ 236220 h 310515"/>
                <a:gd name="connsiteX571" fmla="*/ 3452812 w 4351972"/>
                <a:gd name="connsiteY571" fmla="*/ 264795 h 310515"/>
                <a:gd name="connsiteX572" fmla="*/ 3478530 w 4351972"/>
                <a:gd name="connsiteY572" fmla="*/ 284797 h 310515"/>
                <a:gd name="connsiteX573" fmla="*/ 3511868 w 4351972"/>
                <a:gd name="connsiteY573" fmla="*/ 292417 h 310515"/>
                <a:gd name="connsiteX574" fmla="*/ 3536632 w 4351972"/>
                <a:gd name="connsiteY574" fmla="*/ 288607 h 310515"/>
                <a:gd name="connsiteX575" fmla="*/ 3553777 w 4351972"/>
                <a:gd name="connsiteY575" fmla="*/ 278130 h 310515"/>
                <a:gd name="connsiteX576" fmla="*/ 3563302 w 4351972"/>
                <a:gd name="connsiteY576" fmla="*/ 261937 h 310515"/>
                <a:gd name="connsiteX577" fmla="*/ 3566160 w 4351972"/>
                <a:gd name="connsiteY577" fmla="*/ 240982 h 310515"/>
                <a:gd name="connsiteX578" fmla="*/ 3556635 w 4351972"/>
                <a:gd name="connsiteY578" fmla="*/ 207645 h 310515"/>
                <a:gd name="connsiteX579" fmla="*/ 3527107 w 4351972"/>
                <a:gd name="connsiteY579" fmla="*/ 184785 h 310515"/>
                <a:gd name="connsiteX580" fmla="*/ 3495675 w 4351972"/>
                <a:gd name="connsiteY580" fmla="*/ 172402 h 310515"/>
                <a:gd name="connsiteX581" fmla="*/ 3465195 w 4351972"/>
                <a:gd name="connsiteY581" fmla="*/ 160020 h 310515"/>
                <a:gd name="connsiteX582" fmla="*/ 3426143 w 4351972"/>
                <a:gd name="connsiteY582" fmla="*/ 130492 h 310515"/>
                <a:gd name="connsiteX583" fmla="*/ 3411855 w 4351972"/>
                <a:gd name="connsiteY583" fmla="*/ 82867 h 310515"/>
                <a:gd name="connsiteX584" fmla="*/ 3418523 w 4351972"/>
                <a:gd name="connsiteY584" fmla="*/ 51435 h 310515"/>
                <a:gd name="connsiteX585" fmla="*/ 3437573 w 4351972"/>
                <a:gd name="connsiteY585" fmla="*/ 25717 h 310515"/>
                <a:gd name="connsiteX586" fmla="*/ 3466148 w 4351972"/>
                <a:gd name="connsiteY586" fmla="*/ 8572 h 310515"/>
                <a:gd name="connsiteX587" fmla="*/ 3500437 w 4351972"/>
                <a:gd name="connsiteY587" fmla="*/ 1905 h 310515"/>
                <a:gd name="connsiteX588" fmla="*/ 1459230 w 4351972"/>
                <a:gd name="connsiteY588" fmla="*/ 0 h 310515"/>
                <a:gd name="connsiteX589" fmla="*/ 1503045 w 4351972"/>
                <a:gd name="connsiteY589" fmla="*/ 6667 h 310515"/>
                <a:gd name="connsiteX590" fmla="*/ 1535430 w 4351972"/>
                <a:gd name="connsiteY590" fmla="*/ 20955 h 310515"/>
                <a:gd name="connsiteX591" fmla="*/ 1544003 w 4351972"/>
                <a:gd name="connsiteY591" fmla="*/ 6667 h 310515"/>
                <a:gd name="connsiteX592" fmla="*/ 1560195 w 4351972"/>
                <a:gd name="connsiteY592" fmla="*/ 6667 h 310515"/>
                <a:gd name="connsiteX593" fmla="*/ 1562100 w 4351972"/>
                <a:gd name="connsiteY593" fmla="*/ 109537 h 310515"/>
                <a:gd name="connsiteX594" fmla="*/ 1544955 w 4351972"/>
                <a:gd name="connsiteY594" fmla="*/ 109537 h 310515"/>
                <a:gd name="connsiteX595" fmla="*/ 1534478 w 4351972"/>
                <a:gd name="connsiteY595" fmla="*/ 76200 h 310515"/>
                <a:gd name="connsiteX596" fmla="*/ 1518285 w 4351972"/>
                <a:gd name="connsiteY596" fmla="*/ 46672 h 310515"/>
                <a:gd name="connsiteX597" fmla="*/ 1493520 w 4351972"/>
                <a:gd name="connsiteY597" fmla="*/ 25717 h 310515"/>
                <a:gd name="connsiteX598" fmla="*/ 1458278 w 4351972"/>
                <a:gd name="connsiteY598" fmla="*/ 18097 h 310515"/>
                <a:gd name="connsiteX599" fmla="*/ 1418273 w 4351972"/>
                <a:gd name="connsiteY599" fmla="*/ 27622 h 310515"/>
                <a:gd name="connsiteX600" fmla="*/ 1387793 w 4351972"/>
                <a:gd name="connsiteY600" fmla="*/ 54292 h 310515"/>
                <a:gd name="connsiteX601" fmla="*/ 1368743 w 4351972"/>
                <a:gd name="connsiteY601" fmla="*/ 97155 h 310515"/>
                <a:gd name="connsiteX602" fmla="*/ 1362075 w 4351972"/>
                <a:gd name="connsiteY602" fmla="*/ 155257 h 310515"/>
                <a:gd name="connsiteX603" fmla="*/ 1368743 w 4351972"/>
                <a:gd name="connsiteY603" fmla="*/ 208597 h 310515"/>
                <a:gd name="connsiteX604" fmla="*/ 1388745 w 4351972"/>
                <a:gd name="connsiteY604" fmla="*/ 251460 h 310515"/>
                <a:gd name="connsiteX605" fmla="*/ 1421130 w 4351972"/>
                <a:gd name="connsiteY605" fmla="*/ 280987 h 310515"/>
                <a:gd name="connsiteX606" fmla="*/ 1464945 w 4351972"/>
                <a:gd name="connsiteY606" fmla="*/ 291465 h 310515"/>
                <a:gd name="connsiteX607" fmla="*/ 1498283 w 4351972"/>
                <a:gd name="connsiteY607" fmla="*/ 285750 h 310515"/>
                <a:gd name="connsiteX608" fmla="*/ 1519238 w 4351972"/>
                <a:gd name="connsiteY608" fmla="*/ 274320 h 310515"/>
                <a:gd name="connsiteX609" fmla="*/ 1521143 w 4351972"/>
                <a:gd name="connsiteY609" fmla="*/ 252412 h 310515"/>
                <a:gd name="connsiteX610" fmla="*/ 1521143 w 4351972"/>
                <a:gd name="connsiteY610" fmla="*/ 233362 h 310515"/>
                <a:gd name="connsiteX611" fmla="*/ 1521143 w 4351972"/>
                <a:gd name="connsiteY611" fmla="*/ 217170 h 310515"/>
                <a:gd name="connsiteX612" fmla="*/ 1518285 w 4351972"/>
                <a:gd name="connsiteY612" fmla="*/ 201930 h 310515"/>
                <a:gd name="connsiteX613" fmla="*/ 1508760 w 4351972"/>
                <a:gd name="connsiteY613" fmla="*/ 192405 h 310515"/>
                <a:gd name="connsiteX614" fmla="*/ 1489710 w 4351972"/>
                <a:gd name="connsiteY614" fmla="*/ 187642 h 310515"/>
                <a:gd name="connsiteX615" fmla="*/ 1471613 w 4351972"/>
                <a:gd name="connsiteY615" fmla="*/ 185737 h 310515"/>
                <a:gd name="connsiteX616" fmla="*/ 1471613 w 4351972"/>
                <a:gd name="connsiteY616" fmla="*/ 170497 h 310515"/>
                <a:gd name="connsiteX617" fmla="*/ 1601153 w 4351972"/>
                <a:gd name="connsiteY617" fmla="*/ 170497 h 310515"/>
                <a:gd name="connsiteX618" fmla="*/ 1601153 w 4351972"/>
                <a:gd name="connsiteY618" fmla="*/ 184785 h 310515"/>
                <a:gd name="connsiteX619" fmla="*/ 1587818 w 4351972"/>
                <a:gd name="connsiteY619" fmla="*/ 186690 h 310515"/>
                <a:gd name="connsiteX620" fmla="*/ 1574483 w 4351972"/>
                <a:gd name="connsiteY620" fmla="*/ 190500 h 310515"/>
                <a:gd name="connsiteX621" fmla="*/ 1565910 w 4351972"/>
                <a:gd name="connsiteY621" fmla="*/ 199072 h 310515"/>
                <a:gd name="connsiteX622" fmla="*/ 1563053 w 4351972"/>
                <a:gd name="connsiteY622" fmla="*/ 212407 h 310515"/>
                <a:gd name="connsiteX623" fmla="*/ 1563053 w 4351972"/>
                <a:gd name="connsiteY623" fmla="*/ 235267 h 310515"/>
                <a:gd name="connsiteX624" fmla="*/ 1563053 w 4351972"/>
                <a:gd name="connsiteY624" fmla="*/ 268605 h 310515"/>
                <a:gd name="connsiteX625" fmla="*/ 1564005 w 4351972"/>
                <a:gd name="connsiteY625" fmla="*/ 282892 h 310515"/>
                <a:gd name="connsiteX626" fmla="*/ 1508760 w 4351972"/>
                <a:gd name="connsiteY626" fmla="*/ 301942 h 310515"/>
                <a:gd name="connsiteX627" fmla="*/ 1454468 w 4351972"/>
                <a:gd name="connsiteY627" fmla="*/ 308610 h 310515"/>
                <a:gd name="connsiteX628" fmla="*/ 1400175 w 4351972"/>
                <a:gd name="connsiteY628" fmla="*/ 298132 h 310515"/>
                <a:gd name="connsiteX629" fmla="*/ 1354455 w 4351972"/>
                <a:gd name="connsiteY629" fmla="*/ 267652 h 310515"/>
                <a:gd name="connsiteX630" fmla="*/ 1323023 w 4351972"/>
                <a:gd name="connsiteY630" fmla="*/ 220027 h 310515"/>
                <a:gd name="connsiteX631" fmla="*/ 1311593 w 4351972"/>
                <a:gd name="connsiteY631" fmla="*/ 157162 h 310515"/>
                <a:gd name="connsiteX632" fmla="*/ 1323023 w 4351972"/>
                <a:gd name="connsiteY632" fmla="*/ 94297 h 310515"/>
                <a:gd name="connsiteX633" fmla="*/ 1354455 w 4351972"/>
                <a:gd name="connsiteY633" fmla="*/ 43815 h 310515"/>
                <a:gd name="connsiteX634" fmla="*/ 1401128 w 4351972"/>
                <a:gd name="connsiteY634" fmla="*/ 11430 h 310515"/>
                <a:gd name="connsiteX635" fmla="*/ 1459230 w 4351972"/>
                <a:gd name="connsiteY635" fmla="*/ 0 h 3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Lst>
              <a:rect l="l" t="t" r="r" b="b"/>
              <a:pathLst>
                <a:path w="4351972" h="310515">
                  <a:moveTo>
                    <a:pt x="3189922" y="24765"/>
                  </a:moveTo>
                  <a:lnTo>
                    <a:pt x="3189922" y="151448"/>
                  </a:lnTo>
                  <a:lnTo>
                    <a:pt x="3217545" y="151448"/>
                  </a:lnTo>
                  <a:cubicBezTo>
                    <a:pt x="3236595" y="151448"/>
                    <a:pt x="3252787" y="145733"/>
                    <a:pt x="3266122" y="133350"/>
                  </a:cubicBezTo>
                  <a:cubicBezTo>
                    <a:pt x="3277552" y="120968"/>
                    <a:pt x="3284220" y="103823"/>
                    <a:pt x="3284220" y="82868"/>
                  </a:cubicBezTo>
                  <a:cubicBezTo>
                    <a:pt x="3284220" y="64770"/>
                    <a:pt x="3279457" y="50483"/>
                    <a:pt x="3268980" y="40005"/>
                  </a:cubicBezTo>
                  <a:cubicBezTo>
                    <a:pt x="3258502" y="29528"/>
                    <a:pt x="3244214" y="24765"/>
                    <a:pt x="3225164" y="24765"/>
                  </a:cubicBezTo>
                  <a:close/>
                  <a:moveTo>
                    <a:pt x="83820" y="24765"/>
                  </a:moveTo>
                  <a:lnTo>
                    <a:pt x="83820" y="155258"/>
                  </a:lnTo>
                  <a:lnTo>
                    <a:pt x="104775" y="155258"/>
                  </a:lnTo>
                  <a:cubicBezTo>
                    <a:pt x="120015" y="155258"/>
                    <a:pt x="131445" y="153353"/>
                    <a:pt x="140970" y="148590"/>
                  </a:cubicBezTo>
                  <a:cubicBezTo>
                    <a:pt x="151447" y="143828"/>
                    <a:pt x="158115" y="138113"/>
                    <a:pt x="162877" y="130493"/>
                  </a:cubicBezTo>
                  <a:cubicBezTo>
                    <a:pt x="167640" y="123825"/>
                    <a:pt x="170497" y="117158"/>
                    <a:pt x="172402" y="109538"/>
                  </a:cubicBezTo>
                  <a:cubicBezTo>
                    <a:pt x="174307" y="102870"/>
                    <a:pt x="174307" y="96203"/>
                    <a:pt x="174307" y="90488"/>
                  </a:cubicBezTo>
                  <a:cubicBezTo>
                    <a:pt x="174307" y="82868"/>
                    <a:pt x="173355" y="74295"/>
                    <a:pt x="171450" y="66675"/>
                  </a:cubicBezTo>
                  <a:cubicBezTo>
                    <a:pt x="169545" y="58103"/>
                    <a:pt x="166687" y="51435"/>
                    <a:pt x="161925" y="45720"/>
                  </a:cubicBezTo>
                  <a:cubicBezTo>
                    <a:pt x="157162" y="39053"/>
                    <a:pt x="150495" y="34290"/>
                    <a:pt x="142875" y="30480"/>
                  </a:cubicBezTo>
                  <a:cubicBezTo>
                    <a:pt x="135255" y="26670"/>
                    <a:pt x="124777" y="24765"/>
                    <a:pt x="113347" y="24765"/>
                  </a:cubicBezTo>
                  <a:close/>
                  <a:moveTo>
                    <a:pt x="4067175" y="7620"/>
                  </a:moveTo>
                  <a:lnTo>
                    <a:pt x="4192905" y="7620"/>
                  </a:lnTo>
                  <a:lnTo>
                    <a:pt x="4192905" y="22860"/>
                  </a:lnTo>
                  <a:cubicBezTo>
                    <a:pt x="4178617" y="22860"/>
                    <a:pt x="4169092" y="23812"/>
                    <a:pt x="4163377" y="25717"/>
                  </a:cubicBezTo>
                  <a:cubicBezTo>
                    <a:pt x="4157662" y="27622"/>
                    <a:pt x="4154805" y="29527"/>
                    <a:pt x="4154805" y="32385"/>
                  </a:cubicBezTo>
                  <a:cubicBezTo>
                    <a:pt x="4154805" y="33337"/>
                    <a:pt x="4154805" y="34290"/>
                    <a:pt x="4155757" y="37147"/>
                  </a:cubicBezTo>
                  <a:cubicBezTo>
                    <a:pt x="4156710" y="39052"/>
                    <a:pt x="4157662" y="41910"/>
                    <a:pt x="4159567" y="44767"/>
                  </a:cubicBezTo>
                  <a:cubicBezTo>
                    <a:pt x="4161472" y="48577"/>
                    <a:pt x="4163377" y="52387"/>
                    <a:pt x="4166235" y="57150"/>
                  </a:cubicBezTo>
                  <a:cubicBezTo>
                    <a:pt x="4169092" y="61912"/>
                    <a:pt x="4170997" y="66675"/>
                    <a:pt x="4172902" y="70485"/>
                  </a:cubicBezTo>
                  <a:cubicBezTo>
                    <a:pt x="4179570" y="82867"/>
                    <a:pt x="4186237" y="95250"/>
                    <a:pt x="4192905" y="107632"/>
                  </a:cubicBezTo>
                  <a:cubicBezTo>
                    <a:pt x="4199572" y="120015"/>
                    <a:pt x="4208145" y="136207"/>
                    <a:pt x="4219575" y="155257"/>
                  </a:cubicBezTo>
                  <a:cubicBezTo>
                    <a:pt x="4241482" y="120015"/>
                    <a:pt x="4257675" y="92392"/>
                    <a:pt x="4270057" y="73342"/>
                  </a:cubicBezTo>
                  <a:cubicBezTo>
                    <a:pt x="4281487" y="53340"/>
                    <a:pt x="4287202" y="41910"/>
                    <a:pt x="4287202" y="38100"/>
                  </a:cubicBezTo>
                  <a:cubicBezTo>
                    <a:pt x="4287202" y="35242"/>
                    <a:pt x="4286250" y="32385"/>
                    <a:pt x="4283392" y="30480"/>
                  </a:cubicBezTo>
                  <a:cubicBezTo>
                    <a:pt x="4281487" y="28575"/>
                    <a:pt x="4277677" y="26670"/>
                    <a:pt x="4273867" y="25717"/>
                  </a:cubicBezTo>
                  <a:cubicBezTo>
                    <a:pt x="4270057" y="24765"/>
                    <a:pt x="4265295" y="23812"/>
                    <a:pt x="4260532" y="23812"/>
                  </a:cubicBezTo>
                  <a:cubicBezTo>
                    <a:pt x="4255770" y="23812"/>
                    <a:pt x="4251007" y="22860"/>
                    <a:pt x="4247197" y="22860"/>
                  </a:cubicBezTo>
                  <a:lnTo>
                    <a:pt x="4247197" y="7620"/>
                  </a:lnTo>
                  <a:lnTo>
                    <a:pt x="4350067" y="7620"/>
                  </a:lnTo>
                  <a:lnTo>
                    <a:pt x="4350067" y="22860"/>
                  </a:lnTo>
                  <a:lnTo>
                    <a:pt x="4351972" y="22860"/>
                  </a:lnTo>
                  <a:cubicBezTo>
                    <a:pt x="4350067" y="22860"/>
                    <a:pt x="4346257" y="23812"/>
                    <a:pt x="4340542" y="25717"/>
                  </a:cubicBezTo>
                  <a:cubicBezTo>
                    <a:pt x="4335780" y="27622"/>
                    <a:pt x="4331970" y="29527"/>
                    <a:pt x="4329112" y="30480"/>
                  </a:cubicBezTo>
                  <a:cubicBezTo>
                    <a:pt x="4323397" y="33337"/>
                    <a:pt x="4319587" y="36195"/>
                    <a:pt x="4317682" y="38100"/>
                  </a:cubicBezTo>
                  <a:cubicBezTo>
                    <a:pt x="4315777" y="40005"/>
                    <a:pt x="4311967" y="44767"/>
                    <a:pt x="4306252" y="52387"/>
                  </a:cubicBezTo>
                  <a:cubicBezTo>
                    <a:pt x="4295775" y="67627"/>
                    <a:pt x="4285297" y="82867"/>
                    <a:pt x="4276725" y="99060"/>
                  </a:cubicBezTo>
                  <a:cubicBezTo>
                    <a:pt x="4267200" y="114300"/>
                    <a:pt x="4255770" y="134302"/>
                    <a:pt x="4242435" y="159067"/>
                  </a:cubicBezTo>
                  <a:cubicBezTo>
                    <a:pt x="4237672" y="167640"/>
                    <a:pt x="4233862" y="175260"/>
                    <a:pt x="4231957" y="180022"/>
                  </a:cubicBezTo>
                  <a:cubicBezTo>
                    <a:pt x="4230052" y="185737"/>
                    <a:pt x="4229100" y="193357"/>
                    <a:pt x="4229100" y="203835"/>
                  </a:cubicBezTo>
                  <a:lnTo>
                    <a:pt x="4229100" y="260032"/>
                  </a:lnTo>
                  <a:cubicBezTo>
                    <a:pt x="4229100" y="264795"/>
                    <a:pt x="4230052" y="269557"/>
                    <a:pt x="4231957" y="273367"/>
                  </a:cubicBezTo>
                  <a:cubicBezTo>
                    <a:pt x="4233862" y="277177"/>
                    <a:pt x="4237672" y="280035"/>
                    <a:pt x="4242435" y="281940"/>
                  </a:cubicBezTo>
                  <a:cubicBezTo>
                    <a:pt x="4245292" y="282892"/>
                    <a:pt x="4250055" y="284797"/>
                    <a:pt x="4257675" y="285750"/>
                  </a:cubicBezTo>
                  <a:cubicBezTo>
                    <a:pt x="4265295" y="287655"/>
                    <a:pt x="4271010" y="288607"/>
                    <a:pt x="4275772" y="288607"/>
                  </a:cubicBezTo>
                  <a:lnTo>
                    <a:pt x="4275772" y="303847"/>
                  </a:lnTo>
                  <a:lnTo>
                    <a:pt x="4137660" y="303847"/>
                  </a:lnTo>
                  <a:lnTo>
                    <a:pt x="4137660" y="288607"/>
                  </a:lnTo>
                  <a:cubicBezTo>
                    <a:pt x="4141470" y="288607"/>
                    <a:pt x="4147185" y="287655"/>
                    <a:pt x="4154805" y="286702"/>
                  </a:cubicBezTo>
                  <a:cubicBezTo>
                    <a:pt x="4162425" y="285750"/>
                    <a:pt x="4168140" y="284797"/>
                    <a:pt x="4170997" y="283845"/>
                  </a:cubicBezTo>
                  <a:cubicBezTo>
                    <a:pt x="4175760" y="281940"/>
                    <a:pt x="4179570" y="279082"/>
                    <a:pt x="4181475" y="275272"/>
                  </a:cubicBezTo>
                  <a:cubicBezTo>
                    <a:pt x="4183380" y="271462"/>
                    <a:pt x="4184332" y="267652"/>
                    <a:pt x="4184332" y="261937"/>
                  </a:cubicBezTo>
                  <a:lnTo>
                    <a:pt x="4184332" y="190500"/>
                  </a:lnTo>
                  <a:cubicBezTo>
                    <a:pt x="4184332" y="188595"/>
                    <a:pt x="4183380" y="183832"/>
                    <a:pt x="4180522" y="178117"/>
                  </a:cubicBezTo>
                  <a:cubicBezTo>
                    <a:pt x="4177665" y="172402"/>
                    <a:pt x="4174807" y="165735"/>
                    <a:pt x="4170997" y="158115"/>
                  </a:cubicBezTo>
                  <a:cubicBezTo>
                    <a:pt x="4162425" y="141922"/>
                    <a:pt x="4153852" y="124777"/>
                    <a:pt x="4143375" y="105727"/>
                  </a:cubicBezTo>
                  <a:cubicBezTo>
                    <a:pt x="4132897" y="86677"/>
                    <a:pt x="4124325" y="71437"/>
                    <a:pt x="4116705" y="58102"/>
                  </a:cubicBezTo>
                  <a:cubicBezTo>
                    <a:pt x="4111942" y="50482"/>
                    <a:pt x="4108132" y="43815"/>
                    <a:pt x="4104322" y="40005"/>
                  </a:cubicBezTo>
                  <a:cubicBezTo>
                    <a:pt x="4100512" y="36195"/>
                    <a:pt x="4096702" y="32385"/>
                    <a:pt x="4091940" y="29527"/>
                  </a:cubicBezTo>
                  <a:cubicBezTo>
                    <a:pt x="4089082" y="27622"/>
                    <a:pt x="4084320" y="25717"/>
                    <a:pt x="4079557" y="24765"/>
                  </a:cubicBezTo>
                  <a:cubicBezTo>
                    <a:pt x="4074795" y="23812"/>
                    <a:pt x="4070985" y="22860"/>
                    <a:pt x="4067175" y="22860"/>
                  </a:cubicBezTo>
                  <a:close/>
                  <a:moveTo>
                    <a:pt x="3791903" y="7620"/>
                  </a:moveTo>
                  <a:lnTo>
                    <a:pt x="4050031" y="7620"/>
                  </a:lnTo>
                  <a:lnTo>
                    <a:pt x="4050031" y="87630"/>
                  </a:lnTo>
                  <a:lnTo>
                    <a:pt x="4035743" y="87630"/>
                  </a:lnTo>
                  <a:cubicBezTo>
                    <a:pt x="4034790" y="82867"/>
                    <a:pt x="4031933" y="76200"/>
                    <a:pt x="4029075" y="69532"/>
                  </a:cubicBezTo>
                  <a:cubicBezTo>
                    <a:pt x="4026218" y="62865"/>
                    <a:pt x="4022408" y="56197"/>
                    <a:pt x="4017645" y="50482"/>
                  </a:cubicBezTo>
                  <a:cubicBezTo>
                    <a:pt x="4013836" y="43815"/>
                    <a:pt x="4009073" y="38100"/>
                    <a:pt x="4004311" y="33337"/>
                  </a:cubicBezTo>
                  <a:cubicBezTo>
                    <a:pt x="3999548" y="28575"/>
                    <a:pt x="3994786" y="25717"/>
                    <a:pt x="3990023" y="24765"/>
                  </a:cubicBezTo>
                  <a:cubicBezTo>
                    <a:pt x="3986213" y="23812"/>
                    <a:pt x="3980498" y="23812"/>
                    <a:pt x="3973831" y="23812"/>
                  </a:cubicBezTo>
                  <a:cubicBezTo>
                    <a:pt x="3967163" y="23812"/>
                    <a:pt x="3961448" y="23812"/>
                    <a:pt x="3955733" y="23812"/>
                  </a:cubicBezTo>
                  <a:lnTo>
                    <a:pt x="3943350" y="23812"/>
                  </a:lnTo>
                  <a:lnTo>
                    <a:pt x="3943350" y="260032"/>
                  </a:lnTo>
                  <a:cubicBezTo>
                    <a:pt x="3943350" y="264795"/>
                    <a:pt x="3944303" y="268605"/>
                    <a:pt x="3946208" y="272415"/>
                  </a:cubicBezTo>
                  <a:cubicBezTo>
                    <a:pt x="3948113" y="276225"/>
                    <a:pt x="3951923" y="279082"/>
                    <a:pt x="3956686" y="280987"/>
                  </a:cubicBezTo>
                  <a:cubicBezTo>
                    <a:pt x="3959543" y="281940"/>
                    <a:pt x="3964306" y="282892"/>
                    <a:pt x="3971925" y="284797"/>
                  </a:cubicBezTo>
                  <a:cubicBezTo>
                    <a:pt x="3979545" y="286702"/>
                    <a:pt x="3986213" y="287655"/>
                    <a:pt x="3990975" y="287655"/>
                  </a:cubicBezTo>
                  <a:lnTo>
                    <a:pt x="3990975" y="302895"/>
                  </a:lnTo>
                  <a:lnTo>
                    <a:pt x="3851911" y="302895"/>
                  </a:lnTo>
                  <a:lnTo>
                    <a:pt x="3851911" y="287655"/>
                  </a:lnTo>
                  <a:cubicBezTo>
                    <a:pt x="3855720" y="287655"/>
                    <a:pt x="3861436" y="286702"/>
                    <a:pt x="3870008" y="285750"/>
                  </a:cubicBezTo>
                  <a:cubicBezTo>
                    <a:pt x="3877628" y="284797"/>
                    <a:pt x="3883343" y="283845"/>
                    <a:pt x="3886200" y="282892"/>
                  </a:cubicBezTo>
                  <a:cubicBezTo>
                    <a:pt x="3890963" y="280987"/>
                    <a:pt x="3893820" y="278130"/>
                    <a:pt x="3896678" y="275272"/>
                  </a:cubicBezTo>
                  <a:cubicBezTo>
                    <a:pt x="3898583" y="271462"/>
                    <a:pt x="3899536" y="267652"/>
                    <a:pt x="3899536" y="261937"/>
                  </a:cubicBezTo>
                  <a:lnTo>
                    <a:pt x="3899536" y="23812"/>
                  </a:lnTo>
                  <a:lnTo>
                    <a:pt x="3887153" y="23812"/>
                  </a:lnTo>
                  <a:cubicBezTo>
                    <a:pt x="3882390" y="23812"/>
                    <a:pt x="3877628" y="23812"/>
                    <a:pt x="3870961" y="23812"/>
                  </a:cubicBezTo>
                  <a:cubicBezTo>
                    <a:pt x="3864293" y="23812"/>
                    <a:pt x="3858578" y="24765"/>
                    <a:pt x="3852863" y="24765"/>
                  </a:cubicBezTo>
                  <a:cubicBezTo>
                    <a:pt x="3848100" y="25717"/>
                    <a:pt x="3843338" y="27622"/>
                    <a:pt x="3838575" y="33337"/>
                  </a:cubicBezTo>
                  <a:cubicBezTo>
                    <a:pt x="3833813" y="38100"/>
                    <a:pt x="3829050" y="43815"/>
                    <a:pt x="3825240" y="50482"/>
                  </a:cubicBezTo>
                  <a:cubicBezTo>
                    <a:pt x="3821431" y="57150"/>
                    <a:pt x="3817620" y="63817"/>
                    <a:pt x="3813811" y="70485"/>
                  </a:cubicBezTo>
                  <a:cubicBezTo>
                    <a:pt x="3810953" y="77152"/>
                    <a:pt x="3808095" y="83820"/>
                    <a:pt x="3807143" y="87630"/>
                  </a:cubicBezTo>
                  <a:lnTo>
                    <a:pt x="3791903" y="87630"/>
                  </a:lnTo>
                  <a:close/>
                  <a:moveTo>
                    <a:pt x="3107055" y="6668"/>
                  </a:moveTo>
                  <a:lnTo>
                    <a:pt x="3243262" y="6668"/>
                  </a:lnTo>
                  <a:cubicBezTo>
                    <a:pt x="3255645" y="6668"/>
                    <a:pt x="3267075" y="7620"/>
                    <a:pt x="3278505" y="10478"/>
                  </a:cubicBezTo>
                  <a:cubicBezTo>
                    <a:pt x="3289935" y="13335"/>
                    <a:pt x="3299460" y="17145"/>
                    <a:pt x="3308032" y="22860"/>
                  </a:cubicBezTo>
                  <a:cubicBezTo>
                    <a:pt x="3316605" y="28575"/>
                    <a:pt x="3323272" y="35243"/>
                    <a:pt x="3328987" y="44768"/>
                  </a:cubicBezTo>
                  <a:cubicBezTo>
                    <a:pt x="3333750" y="53340"/>
                    <a:pt x="3336607" y="64770"/>
                    <a:pt x="3336607" y="77153"/>
                  </a:cubicBezTo>
                  <a:cubicBezTo>
                    <a:pt x="3336607" y="88583"/>
                    <a:pt x="3334702" y="98108"/>
                    <a:pt x="3330892" y="107633"/>
                  </a:cubicBezTo>
                  <a:cubicBezTo>
                    <a:pt x="3327082" y="116205"/>
                    <a:pt x="3322320" y="123825"/>
                    <a:pt x="3315652" y="130493"/>
                  </a:cubicBezTo>
                  <a:cubicBezTo>
                    <a:pt x="3308985" y="136208"/>
                    <a:pt x="3302317" y="141923"/>
                    <a:pt x="3292792" y="145733"/>
                  </a:cubicBezTo>
                  <a:cubicBezTo>
                    <a:pt x="3284220" y="150495"/>
                    <a:pt x="3274695" y="153353"/>
                    <a:pt x="3263264" y="157163"/>
                  </a:cubicBezTo>
                  <a:cubicBezTo>
                    <a:pt x="3277552" y="176213"/>
                    <a:pt x="3289935" y="192405"/>
                    <a:pt x="3299460" y="205740"/>
                  </a:cubicBezTo>
                  <a:cubicBezTo>
                    <a:pt x="3308985" y="219075"/>
                    <a:pt x="3321367" y="235268"/>
                    <a:pt x="3334702" y="253365"/>
                  </a:cubicBezTo>
                  <a:cubicBezTo>
                    <a:pt x="3340417" y="261938"/>
                    <a:pt x="3346132" y="267653"/>
                    <a:pt x="3350895" y="271463"/>
                  </a:cubicBezTo>
                  <a:cubicBezTo>
                    <a:pt x="3355657" y="275273"/>
                    <a:pt x="3360420" y="278130"/>
                    <a:pt x="3365182" y="280988"/>
                  </a:cubicBezTo>
                  <a:cubicBezTo>
                    <a:pt x="3368992" y="282893"/>
                    <a:pt x="3373755" y="283845"/>
                    <a:pt x="3378517" y="284798"/>
                  </a:cubicBezTo>
                  <a:cubicBezTo>
                    <a:pt x="3384232" y="285750"/>
                    <a:pt x="3388042" y="286703"/>
                    <a:pt x="3391852" y="286703"/>
                  </a:cubicBezTo>
                  <a:lnTo>
                    <a:pt x="3391852" y="302895"/>
                  </a:lnTo>
                  <a:lnTo>
                    <a:pt x="3313747" y="302895"/>
                  </a:lnTo>
                  <a:cubicBezTo>
                    <a:pt x="3296602" y="275273"/>
                    <a:pt x="3280410" y="251460"/>
                    <a:pt x="3266122" y="231458"/>
                  </a:cubicBezTo>
                  <a:cubicBezTo>
                    <a:pt x="3251835" y="211455"/>
                    <a:pt x="3236595" y="190500"/>
                    <a:pt x="3220402" y="169545"/>
                  </a:cubicBezTo>
                  <a:lnTo>
                    <a:pt x="3189922" y="169545"/>
                  </a:lnTo>
                  <a:lnTo>
                    <a:pt x="3189922" y="262890"/>
                  </a:lnTo>
                  <a:cubicBezTo>
                    <a:pt x="3189922" y="267653"/>
                    <a:pt x="3190875" y="271463"/>
                    <a:pt x="3191827" y="275273"/>
                  </a:cubicBezTo>
                  <a:cubicBezTo>
                    <a:pt x="3193732" y="279083"/>
                    <a:pt x="3196589" y="281940"/>
                    <a:pt x="3201352" y="283845"/>
                  </a:cubicBezTo>
                  <a:cubicBezTo>
                    <a:pt x="3204210" y="284798"/>
                    <a:pt x="3208020" y="285750"/>
                    <a:pt x="3214687" y="286703"/>
                  </a:cubicBezTo>
                  <a:cubicBezTo>
                    <a:pt x="3220402" y="287655"/>
                    <a:pt x="3226117" y="287655"/>
                    <a:pt x="3230880" y="287655"/>
                  </a:cubicBezTo>
                  <a:lnTo>
                    <a:pt x="3230880" y="302895"/>
                  </a:lnTo>
                  <a:lnTo>
                    <a:pt x="3107055" y="302895"/>
                  </a:lnTo>
                  <a:lnTo>
                    <a:pt x="3107055" y="287655"/>
                  </a:lnTo>
                  <a:cubicBezTo>
                    <a:pt x="3109912" y="287655"/>
                    <a:pt x="3114675" y="286703"/>
                    <a:pt x="3121342" y="285750"/>
                  </a:cubicBezTo>
                  <a:cubicBezTo>
                    <a:pt x="3128010" y="284798"/>
                    <a:pt x="3131820" y="283845"/>
                    <a:pt x="3134677" y="282893"/>
                  </a:cubicBezTo>
                  <a:cubicBezTo>
                    <a:pt x="3138487" y="280988"/>
                    <a:pt x="3141345" y="278130"/>
                    <a:pt x="3143250" y="275273"/>
                  </a:cubicBezTo>
                  <a:cubicBezTo>
                    <a:pt x="3145155" y="271463"/>
                    <a:pt x="3146107" y="267653"/>
                    <a:pt x="3146107" y="261938"/>
                  </a:cubicBezTo>
                  <a:lnTo>
                    <a:pt x="3146107" y="49530"/>
                  </a:lnTo>
                  <a:cubicBezTo>
                    <a:pt x="3146107" y="44768"/>
                    <a:pt x="3145155" y="40005"/>
                    <a:pt x="3144202" y="36195"/>
                  </a:cubicBezTo>
                  <a:cubicBezTo>
                    <a:pt x="3143250" y="32385"/>
                    <a:pt x="3139439" y="29528"/>
                    <a:pt x="3134677" y="27623"/>
                  </a:cubicBezTo>
                  <a:cubicBezTo>
                    <a:pt x="3130867" y="26670"/>
                    <a:pt x="3127057" y="25718"/>
                    <a:pt x="3121342" y="23813"/>
                  </a:cubicBezTo>
                  <a:cubicBezTo>
                    <a:pt x="3115627" y="22860"/>
                    <a:pt x="3110864" y="21908"/>
                    <a:pt x="3107055" y="21908"/>
                  </a:cubicBezTo>
                  <a:close/>
                  <a:moveTo>
                    <a:pt x="2514600" y="6668"/>
                  </a:moveTo>
                  <a:lnTo>
                    <a:pt x="2636520" y="6668"/>
                  </a:lnTo>
                  <a:lnTo>
                    <a:pt x="2636520" y="21908"/>
                  </a:lnTo>
                  <a:cubicBezTo>
                    <a:pt x="2626042" y="22860"/>
                    <a:pt x="2617470" y="23813"/>
                    <a:pt x="2609850" y="24765"/>
                  </a:cubicBezTo>
                  <a:cubicBezTo>
                    <a:pt x="2603182" y="26670"/>
                    <a:pt x="2599372" y="28575"/>
                    <a:pt x="2599372" y="33338"/>
                  </a:cubicBezTo>
                  <a:cubicBezTo>
                    <a:pt x="2599372" y="35243"/>
                    <a:pt x="2599372" y="37148"/>
                    <a:pt x="2600325" y="39053"/>
                  </a:cubicBezTo>
                  <a:cubicBezTo>
                    <a:pt x="2601277" y="40958"/>
                    <a:pt x="2601277" y="42863"/>
                    <a:pt x="2601277" y="43815"/>
                  </a:cubicBezTo>
                  <a:cubicBezTo>
                    <a:pt x="2606040" y="57150"/>
                    <a:pt x="2614612" y="80010"/>
                    <a:pt x="2626042" y="110490"/>
                  </a:cubicBezTo>
                  <a:cubicBezTo>
                    <a:pt x="2637472" y="140970"/>
                    <a:pt x="2653665" y="184785"/>
                    <a:pt x="2675572" y="241935"/>
                  </a:cubicBezTo>
                  <a:cubicBezTo>
                    <a:pt x="2686050" y="216218"/>
                    <a:pt x="2698432" y="185738"/>
                    <a:pt x="2711767" y="150495"/>
                  </a:cubicBezTo>
                  <a:cubicBezTo>
                    <a:pt x="2725102" y="115253"/>
                    <a:pt x="2734627" y="91440"/>
                    <a:pt x="2739390" y="78105"/>
                  </a:cubicBezTo>
                  <a:cubicBezTo>
                    <a:pt x="2744152" y="65723"/>
                    <a:pt x="2747010" y="57150"/>
                    <a:pt x="2747010" y="51435"/>
                  </a:cubicBezTo>
                  <a:cubicBezTo>
                    <a:pt x="2747962" y="46673"/>
                    <a:pt x="2747962" y="42863"/>
                    <a:pt x="2747962" y="40005"/>
                  </a:cubicBezTo>
                  <a:cubicBezTo>
                    <a:pt x="2747962" y="37148"/>
                    <a:pt x="2747010" y="34290"/>
                    <a:pt x="2744152" y="32385"/>
                  </a:cubicBezTo>
                  <a:cubicBezTo>
                    <a:pt x="2741295" y="30480"/>
                    <a:pt x="2737485" y="28575"/>
                    <a:pt x="2732722" y="26670"/>
                  </a:cubicBezTo>
                  <a:cubicBezTo>
                    <a:pt x="2727960" y="24765"/>
                    <a:pt x="2723197" y="23813"/>
                    <a:pt x="2718435" y="23813"/>
                  </a:cubicBezTo>
                  <a:cubicBezTo>
                    <a:pt x="2713672" y="22860"/>
                    <a:pt x="2708910" y="22860"/>
                    <a:pt x="2704147" y="21908"/>
                  </a:cubicBezTo>
                  <a:lnTo>
                    <a:pt x="2704147" y="6668"/>
                  </a:lnTo>
                  <a:lnTo>
                    <a:pt x="2814637" y="6668"/>
                  </a:lnTo>
                  <a:lnTo>
                    <a:pt x="2814637" y="22860"/>
                  </a:lnTo>
                  <a:lnTo>
                    <a:pt x="2815590" y="22860"/>
                  </a:lnTo>
                  <a:cubicBezTo>
                    <a:pt x="2811780" y="22860"/>
                    <a:pt x="2807970" y="23813"/>
                    <a:pt x="2802255" y="24765"/>
                  </a:cubicBezTo>
                  <a:cubicBezTo>
                    <a:pt x="2797492" y="26670"/>
                    <a:pt x="2792730" y="27623"/>
                    <a:pt x="2789872" y="30480"/>
                  </a:cubicBezTo>
                  <a:cubicBezTo>
                    <a:pt x="2785110" y="33338"/>
                    <a:pt x="2781300" y="37148"/>
                    <a:pt x="2778442" y="41910"/>
                  </a:cubicBezTo>
                  <a:cubicBezTo>
                    <a:pt x="2775585" y="46673"/>
                    <a:pt x="2772727" y="52388"/>
                    <a:pt x="2769870" y="58103"/>
                  </a:cubicBezTo>
                  <a:cubicBezTo>
                    <a:pt x="2760345" y="80010"/>
                    <a:pt x="2747010" y="114300"/>
                    <a:pt x="2727960" y="160973"/>
                  </a:cubicBezTo>
                  <a:cubicBezTo>
                    <a:pt x="2708910" y="207645"/>
                    <a:pt x="2689860" y="256223"/>
                    <a:pt x="2670810" y="306705"/>
                  </a:cubicBezTo>
                  <a:lnTo>
                    <a:pt x="2653665" y="306705"/>
                  </a:lnTo>
                  <a:cubicBezTo>
                    <a:pt x="2633662" y="253365"/>
                    <a:pt x="2614612" y="200978"/>
                    <a:pt x="2595562" y="151448"/>
                  </a:cubicBezTo>
                  <a:cubicBezTo>
                    <a:pt x="2576512" y="101918"/>
                    <a:pt x="2564130" y="67628"/>
                    <a:pt x="2557462" y="50483"/>
                  </a:cubicBezTo>
                  <a:cubicBezTo>
                    <a:pt x="2555557" y="45720"/>
                    <a:pt x="2553652" y="42863"/>
                    <a:pt x="2550795" y="39053"/>
                  </a:cubicBezTo>
                  <a:cubicBezTo>
                    <a:pt x="2547937" y="36195"/>
                    <a:pt x="2544127" y="32385"/>
                    <a:pt x="2539365" y="29528"/>
                  </a:cubicBezTo>
                  <a:cubicBezTo>
                    <a:pt x="2535555" y="27623"/>
                    <a:pt x="2531745" y="25718"/>
                    <a:pt x="2526982" y="23813"/>
                  </a:cubicBezTo>
                  <a:cubicBezTo>
                    <a:pt x="2522220" y="22860"/>
                    <a:pt x="2518410" y="21908"/>
                    <a:pt x="2514600" y="21908"/>
                  </a:cubicBezTo>
                  <a:close/>
                  <a:moveTo>
                    <a:pt x="2038350" y="6668"/>
                  </a:moveTo>
                  <a:lnTo>
                    <a:pt x="2122170" y="6668"/>
                  </a:lnTo>
                  <a:lnTo>
                    <a:pt x="2287905" y="232410"/>
                  </a:lnTo>
                  <a:lnTo>
                    <a:pt x="2287905" y="91440"/>
                  </a:lnTo>
                  <a:cubicBezTo>
                    <a:pt x="2287905" y="74295"/>
                    <a:pt x="2286952" y="60960"/>
                    <a:pt x="2285047" y="51435"/>
                  </a:cubicBezTo>
                  <a:cubicBezTo>
                    <a:pt x="2283142" y="41910"/>
                    <a:pt x="2279332" y="36195"/>
                    <a:pt x="2275522" y="33338"/>
                  </a:cubicBezTo>
                  <a:cubicBezTo>
                    <a:pt x="2271712" y="30480"/>
                    <a:pt x="2265045" y="27623"/>
                    <a:pt x="2256472" y="25718"/>
                  </a:cubicBezTo>
                  <a:cubicBezTo>
                    <a:pt x="2247900" y="22860"/>
                    <a:pt x="2241232" y="21908"/>
                    <a:pt x="2236470" y="21908"/>
                  </a:cubicBezTo>
                  <a:lnTo>
                    <a:pt x="2236470" y="6668"/>
                  </a:lnTo>
                  <a:lnTo>
                    <a:pt x="2356485" y="6668"/>
                  </a:lnTo>
                  <a:lnTo>
                    <a:pt x="2356485" y="22860"/>
                  </a:lnTo>
                  <a:lnTo>
                    <a:pt x="2358390" y="22860"/>
                  </a:lnTo>
                  <a:cubicBezTo>
                    <a:pt x="2354580" y="22860"/>
                    <a:pt x="2348865" y="23813"/>
                    <a:pt x="2340292" y="25718"/>
                  </a:cubicBezTo>
                  <a:cubicBezTo>
                    <a:pt x="2332672" y="27623"/>
                    <a:pt x="2326005" y="30480"/>
                    <a:pt x="2323147" y="32385"/>
                  </a:cubicBezTo>
                  <a:cubicBezTo>
                    <a:pt x="2318385" y="36195"/>
                    <a:pt x="2314575" y="42863"/>
                    <a:pt x="2312670" y="52388"/>
                  </a:cubicBezTo>
                  <a:cubicBezTo>
                    <a:pt x="2310765" y="61913"/>
                    <a:pt x="2309812" y="75248"/>
                    <a:pt x="2309812" y="89535"/>
                  </a:cubicBezTo>
                  <a:lnTo>
                    <a:pt x="2309812" y="306705"/>
                  </a:lnTo>
                  <a:lnTo>
                    <a:pt x="2291715" y="306705"/>
                  </a:lnTo>
                  <a:lnTo>
                    <a:pt x="2112645" y="64770"/>
                  </a:lnTo>
                  <a:lnTo>
                    <a:pt x="2112645" y="217170"/>
                  </a:lnTo>
                  <a:cubicBezTo>
                    <a:pt x="2112645" y="234315"/>
                    <a:pt x="2113597" y="247650"/>
                    <a:pt x="2115502" y="256223"/>
                  </a:cubicBezTo>
                  <a:cubicBezTo>
                    <a:pt x="2117407" y="265748"/>
                    <a:pt x="2121217" y="271463"/>
                    <a:pt x="2125027" y="276225"/>
                  </a:cubicBezTo>
                  <a:cubicBezTo>
                    <a:pt x="2127885" y="279083"/>
                    <a:pt x="2134552" y="281940"/>
                    <a:pt x="2145030" y="284798"/>
                  </a:cubicBezTo>
                  <a:cubicBezTo>
                    <a:pt x="2154555" y="287655"/>
                    <a:pt x="2161222" y="288608"/>
                    <a:pt x="2165032" y="288608"/>
                  </a:cubicBezTo>
                  <a:lnTo>
                    <a:pt x="2165032" y="303848"/>
                  </a:lnTo>
                  <a:lnTo>
                    <a:pt x="2044065" y="303848"/>
                  </a:lnTo>
                  <a:lnTo>
                    <a:pt x="2044065" y="288608"/>
                  </a:lnTo>
                  <a:cubicBezTo>
                    <a:pt x="2047875" y="288608"/>
                    <a:pt x="2053590" y="286703"/>
                    <a:pt x="2063115" y="284798"/>
                  </a:cubicBezTo>
                  <a:cubicBezTo>
                    <a:pt x="2071687" y="281940"/>
                    <a:pt x="2077402" y="280035"/>
                    <a:pt x="2079307" y="278130"/>
                  </a:cubicBezTo>
                  <a:cubicBezTo>
                    <a:pt x="2084070" y="274320"/>
                    <a:pt x="2087880" y="268605"/>
                    <a:pt x="2088832" y="260033"/>
                  </a:cubicBezTo>
                  <a:cubicBezTo>
                    <a:pt x="2090737" y="252413"/>
                    <a:pt x="2091690" y="238125"/>
                    <a:pt x="2091690" y="219075"/>
                  </a:cubicBezTo>
                  <a:lnTo>
                    <a:pt x="2091690" y="73343"/>
                  </a:lnTo>
                  <a:cubicBezTo>
                    <a:pt x="2091690" y="66675"/>
                    <a:pt x="2090737" y="60960"/>
                    <a:pt x="2087880" y="54293"/>
                  </a:cubicBezTo>
                  <a:cubicBezTo>
                    <a:pt x="2085975" y="47625"/>
                    <a:pt x="2083117" y="42863"/>
                    <a:pt x="2079307" y="39053"/>
                  </a:cubicBezTo>
                  <a:cubicBezTo>
                    <a:pt x="2074545" y="34290"/>
                    <a:pt x="2067877" y="30480"/>
                    <a:pt x="2059305" y="27623"/>
                  </a:cubicBezTo>
                  <a:cubicBezTo>
                    <a:pt x="2050732" y="24765"/>
                    <a:pt x="2044065" y="22860"/>
                    <a:pt x="2038350" y="21908"/>
                  </a:cubicBezTo>
                  <a:close/>
                  <a:moveTo>
                    <a:pt x="1906905" y="6668"/>
                  </a:moveTo>
                  <a:lnTo>
                    <a:pt x="2027872" y="6668"/>
                  </a:lnTo>
                  <a:lnTo>
                    <a:pt x="2027872" y="22860"/>
                  </a:lnTo>
                  <a:lnTo>
                    <a:pt x="2025967" y="22860"/>
                  </a:lnTo>
                  <a:cubicBezTo>
                    <a:pt x="2022157" y="22860"/>
                    <a:pt x="2016442" y="23813"/>
                    <a:pt x="2008822" y="25718"/>
                  </a:cubicBezTo>
                  <a:cubicBezTo>
                    <a:pt x="2001202" y="27623"/>
                    <a:pt x="1995487" y="29528"/>
                    <a:pt x="1990725" y="32385"/>
                  </a:cubicBezTo>
                  <a:cubicBezTo>
                    <a:pt x="1985962" y="35243"/>
                    <a:pt x="1983105" y="41910"/>
                    <a:pt x="1981200" y="52388"/>
                  </a:cubicBezTo>
                  <a:cubicBezTo>
                    <a:pt x="1979295" y="62865"/>
                    <a:pt x="1978342" y="74295"/>
                    <a:pt x="1978342" y="88583"/>
                  </a:cubicBezTo>
                  <a:lnTo>
                    <a:pt x="1978342" y="217170"/>
                  </a:lnTo>
                  <a:cubicBezTo>
                    <a:pt x="1978342" y="233363"/>
                    <a:pt x="1974532" y="247650"/>
                    <a:pt x="1967865" y="260033"/>
                  </a:cubicBezTo>
                  <a:cubicBezTo>
                    <a:pt x="1961197" y="272415"/>
                    <a:pt x="1951672" y="281940"/>
                    <a:pt x="1941195" y="289560"/>
                  </a:cubicBezTo>
                  <a:cubicBezTo>
                    <a:pt x="1929765" y="297180"/>
                    <a:pt x="1918335" y="302895"/>
                    <a:pt x="1906905" y="305753"/>
                  </a:cubicBezTo>
                  <a:cubicBezTo>
                    <a:pt x="1894522" y="308610"/>
                    <a:pt x="1883092" y="310515"/>
                    <a:pt x="1871662" y="310515"/>
                  </a:cubicBezTo>
                  <a:cubicBezTo>
                    <a:pt x="1853565" y="310515"/>
                    <a:pt x="1838325" y="308610"/>
                    <a:pt x="1824037" y="303848"/>
                  </a:cubicBezTo>
                  <a:cubicBezTo>
                    <a:pt x="1809750" y="299085"/>
                    <a:pt x="1798320" y="293370"/>
                    <a:pt x="1788795" y="284798"/>
                  </a:cubicBezTo>
                  <a:cubicBezTo>
                    <a:pt x="1779270" y="277178"/>
                    <a:pt x="1772602" y="267653"/>
                    <a:pt x="1767840" y="258128"/>
                  </a:cubicBezTo>
                  <a:cubicBezTo>
                    <a:pt x="1763077" y="247650"/>
                    <a:pt x="1761172" y="237173"/>
                    <a:pt x="1761172" y="225743"/>
                  </a:cubicBezTo>
                  <a:lnTo>
                    <a:pt x="1761172" y="51435"/>
                  </a:lnTo>
                  <a:cubicBezTo>
                    <a:pt x="1761172" y="46673"/>
                    <a:pt x="1760220" y="42863"/>
                    <a:pt x="1758315" y="39053"/>
                  </a:cubicBezTo>
                  <a:cubicBezTo>
                    <a:pt x="1756410" y="36195"/>
                    <a:pt x="1753552" y="32385"/>
                    <a:pt x="1748790" y="29528"/>
                  </a:cubicBezTo>
                  <a:cubicBezTo>
                    <a:pt x="1744980" y="27623"/>
                    <a:pt x="1741170" y="25718"/>
                    <a:pt x="1735455" y="24765"/>
                  </a:cubicBezTo>
                  <a:cubicBezTo>
                    <a:pt x="1729740" y="23813"/>
                    <a:pt x="1725930" y="22860"/>
                    <a:pt x="1722120" y="22860"/>
                  </a:cubicBezTo>
                  <a:lnTo>
                    <a:pt x="1722120" y="7620"/>
                  </a:lnTo>
                  <a:lnTo>
                    <a:pt x="1844040" y="7620"/>
                  </a:lnTo>
                  <a:lnTo>
                    <a:pt x="1844040" y="22860"/>
                  </a:lnTo>
                  <a:cubicBezTo>
                    <a:pt x="1840230" y="22860"/>
                    <a:pt x="1835467" y="23813"/>
                    <a:pt x="1829752" y="24765"/>
                  </a:cubicBezTo>
                  <a:cubicBezTo>
                    <a:pt x="1824037" y="25718"/>
                    <a:pt x="1819275" y="26670"/>
                    <a:pt x="1817370" y="27623"/>
                  </a:cubicBezTo>
                  <a:cubicBezTo>
                    <a:pt x="1812607" y="29528"/>
                    <a:pt x="1809750" y="32385"/>
                    <a:pt x="1807845" y="36195"/>
                  </a:cubicBezTo>
                  <a:cubicBezTo>
                    <a:pt x="1805940" y="40005"/>
                    <a:pt x="1805940" y="44768"/>
                    <a:pt x="1805940" y="48578"/>
                  </a:cubicBezTo>
                  <a:lnTo>
                    <a:pt x="1805940" y="211455"/>
                  </a:lnTo>
                  <a:cubicBezTo>
                    <a:pt x="1805940" y="219075"/>
                    <a:pt x="1806892" y="227648"/>
                    <a:pt x="1808797" y="236220"/>
                  </a:cubicBezTo>
                  <a:cubicBezTo>
                    <a:pt x="1810702" y="244793"/>
                    <a:pt x="1813560" y="253365"/>
                    <a:pt x="1819275" y="260033"/>
                  </a:cubicBezTo>
                  <a:cubicBezTo>
                    <a:pt x="1824990" y="267653"/>
                    <a:pt x="1832610" y="274320"/>
                    <a:pt x="1841182" y="279083"/>
                  </a:cubicBezTo>
                  <a:cubicBezTo>
                    <a:pt x="1850707" y="283845"/>
                    <a:pt x="1863090" y="286703"/>
                    <a:pt x="1879282" y="286703"/>
                  </a:cubicBezTo>
                  <a:cubicBezTo>
                    <a:pt x="1894522" y="286703"/>
                    <a:pt x="1907857" y="284798"/>
                    <a:pt x="1917382" y="279083"/>
                  </a:cubicBezTo>
                  <a:cubicBezTo>
                    <a:pt x="1927860" y="274320"/>
                    <a:pt x="1936432" y="267653"/>
                    <a:pt x="1942147" y="260033"/>
                  </a:cubicBezTo>
                  <a:cubicBezTo>
                    <a:pt x="1947862" y="252413"/>
                    <a:pt x="1951672" y="244793"/>
                    <a:pt x="1954530" y="236220"/>
                  </a:cubicBezTo>
                  <a:cubicBezTo>
                    <a:pt x="1956435" y="227648"/>
                    <a:pt x="1958340" y="220028"/>
                    <a:pt x="1958340" y="211455"/>
                  </a:cubicBezTo>
                  <a:lnTo>
                    <a:pt x="1958340" y="90488"/>
                  </a:lnTo>
                  <a:cubicBezTo>
                    <a:pt x="1958340" y="75248"/>
                    <a:pt x="1957387" y="62865"/>
                    <a:pt x="1955482" y="52388"/>
                  </a:cubicBezTo>
                  <a:cubicBezTo>
                    <a:pt x="1953577" y="42863"/>
                    <a:pt x="1949767" y="36195"/>
                    <a:pt x="1945957" y="33338"/>
                  </a:cubicBezTo>
                  <a:cubicBezTo>
                    <a:pt x="1941195" y="29528"/>
                    <a:pt x="1934527" y="27623"/>
                    <a:pt x="1925955" y="24765"/>
                  </a:cubicBezTo>
                  <a:cubicBezTo>
                    <a:pt x="1917382" y="22860"/>
                    <a:pt x="1910715" y="21908"/>
                    <a:pt x="1906905" y="21908"/>
                  </a:cubicBezTo>
                  <a:close/>
                  <a:moveTo>
                    <a:pt x="972503" y="6668"/>
                  </a:moveTo>
                  <a:lnTo>
                    <a:pt x="1056323" y="6668"/>
                  </a:lnTo>
                  <a:lnTo>
                    <a:pt x="1222058" y="232410"/>
                  </a:lnTo>
                  <a:lnTo>
                    <a:pt x="1222058" y="91440"/>
                  </a:lnTo>
                  <a:cubicBezTo>
                    <a:pt x="1222058" y="74295"/>
                    <a:pt x="1221105" y="60960"/>
                    <a:pt x="1219200" y="51435"/>
                  </a:cubicBezTo>
                  <a:cubicBezTo>
                    <a:pt x="1217295" y="41910"/>
                    <a:pt x="1213485" y="36195"/>
                    <a:pt x="1209675" y="33338"/>
                  </a:cubicBezTo>
                  <a:cubicBezTo>
                    <a:pt x="1205865" y="30480"/>
                    <a:pt x="1199198" y="27623"/>
                    <a:pt x="1190625" y="25718"/>
                  </a:cubicBezTo>
                  <a:cubicBezTo>
                    <a:pt x="1182053" y="22860"/>
                    <a:pt x="1175385" y="21908"/>
                    <a:pt x="1170623" y="21908"/>
                  </a:cubicBezTo>
                  <a:lnTo>
                    <a:pt x="1170623" y="6668"/>
                  </a:lnTo>
                  <a:lnTo>
                    <a:pt x="1290638" y="6668"/>
                  </a:lnTo>
                  <a:lnTo>
                    <a:pt x="1290638" y="22860"/>
                  </a:lnTo>
                  <a:lnTo>
                    <a:pt x="1291590" y="22860"/>
                  </a:lnTo>
                  <a:cubicBezTo>
                    <a:pt x="1287780" y="22860"/>
                    <a:pt x="1282065" y="23813"/>
                    <a:pt x="1273493" y="25718"/>
                  </a:cubicBezTo>
                  <a:cubicBezTo>
                    <a:pt x="1264920" y="27623"/>
                    <a:pt x="1259205" y="30480"/>
                    <a:pt x="1256348" y="32385"/>
                  </a:cubicBezTo>
                  <a:cubicBezTo>
                    <a:pt x="1251585" y="36195"/>
                    <a:pt x="1247775" y="42863"/>
                    <a:pt x="1245870" y="52388"/>
                  </a:cubicBezTo>
                  <a:cubicBezTo>
                    <a:pt x="1243965" y="61913"/>
                    <a:pt x="1243013" y="75248"/>
                    <a:pt x="1243013" y="89535"/>
                  </a:cubicBezTo>
                  <a:lnTo>
                    <a:pt x="1243013" y="306705"/>
                  </a:lnTo>
                  <a:lnTo>
                    <a:pt x="1224915" y="306705"/>
                  </a:lnTo>
                  <a:lnTo>
                    <a:pt x="1045845" y="64770"/>
                  </a:lnTo>
                  <a:lnTo>
                    <a:pt x="1045845" y="217170"/>
                  </a:lnTo>
                  <a:cubicBezTo>
                    <a:pt x="1045845" y="234315"/>
                    <a:pt x="1046798" y="247650"/>
                    <a:pt x="1048703" y="256223"/>
                  </a:cubicBezTo>
                  <a:cubicBezTo>
                    <a:pt x="1050608" y="265748"/>
                    <a:pt x="1054418" y="271463"/>
                    <a:pt x="1058228" y="276225"/>
                  </a:cubicBezTo>
                  <a:cubicBezTo>
                    <a:pt x="1061085" y="279083"/>
                    <a:pt x="1067753" y="281940"/>
                    <a:pt x="1078230" y="284798"/>
                  </a:cubicBezTo>
                  <a:cubicBezTo>
                    <a:pt x="1087755" y="287655"/>
                    <a:pt x="1094423" y="288608"/>
                    <a:pt x="1098233" y="288608"/>
                  </a:cubicBezTo>
                  <a:lnTo>
                    <a:pt x="1098233" y="303848"/>
                  </a:lnTo>
                  <a:lnTo>
                    <a:pt x="977265" y="303848"/>
                  </a:lnTo>
                  <a:lnTo>
                    <a:pt x="977265" y="288608"/>
                  </a:lnTo>
                  <a:cubicBezTo>
                    <a:pt x="981075" y="288608"/>
                    <a:pt x="986790" y="286703"/>
                    <a:pt x="996315" y="284798"/>
                  </a:cubicBezTo>
                  <a:cubicBezTo>
                    <a:pt x="1004888" y="281940"/>
                    <a:pt x="1010603" y="280035"/>
                    <a:pt x="1012508" y="278130"/>
                  </a:cubicBezTo>
                  <a:cubicBezTo>
                    <a:pt x="1017270" y="274320"/>
                    <a:pt x="1021080" y="268605"/>
                    <a:pt x="1022033" y="260033"/>
                  </a:cubicBezTo>
                  <a:cubicBezTo>
                    <a:pt x="1023938" y="252413"/>
                    <a:pt x="1024890" y="238125"/>
                    <a:pt x="1024890" y="219075"/>
                  </a:cubicBezTo>
                  <a:lnTo>
                    <a:pt x="1024890" y="73343"/>
                  </a:lnTo>
                  <a:cubicBezTo>
                    <a:pt x="1024890" y="66675"/>
                    <a:pt x="1023938" y="60960"/>
                    <a:pt x="1022033" y="54293"/>
                  </a:cubicBezTo>
                  <a:cubicBezTo>
                    <a:pt x="1020128" y="47625"/>
                    <a:pt x="1017270" y="42863"/>
                    <a:pt x="1013460" y="39053"/>
                  </a:cubicBezTo>
                  <a:cubicBezTo>
                    <a:pt x="1008698" y="34290"/>
                    <a:pt x="1002030" y="30480"/>
                    <a:pt x="993458" y="27623"/>
                  </a:cubicBezTo>
                  <a:cubicBezTo>
                    <a:pt x="984885" y="24765"/>
                    <a:pt x="978218" y="22860"/>
                    <a:pt x="972503" y="21908"/>
                  </a:cubicBezTo>
                  <a:close/>
                  <a:moveTo>
                    <a:pt x="687705" y="6668"/>
                  </a:moveTo>
                  <a:lnTo>
                    <a:pt x="798195" y="6668"/>
                  </a:lnTo>
                  <a:lnTo>
                    <a:pt x="798195" y="21908"/>
                  </a:lnTo>
                  <a:cubicBezTo>
                    <a:pt x="798195" y="21908"/>
                    <a:pt x="797243" y="21908"/>
                    <a:pt x="795338" y="21908"/>
                  </a:cubicBezTo>
                  <a:cubicBezTo>
                    <a:pt x="794385" y="21908"/>
                    <a:pt x="792480" y="21908"/>
                    <a:pt x="790575" y="21908"/>
                  </a:cubicBezTo>
                  <a:cubicBezTo>
                    <a:pt x="788670" y="21908"/>
                    <a:pt x="786765" y="21908"/>
                    <a:pt x="784860" y="22860"/>
                  </a:cubicBezTo>
                  <a:cubicBezTo>
                    <a:pt x="782955" y="22860"/>
                    <a:pt x="780098" y="23813"/>
                    <a:pt x="777240" y="23813"/>
                  </a:cubicBezTo>
                  <a:cubicBezTo>
                    <a:pt x="772478" y="24765"/>
                    <a:pt x="767715" y="26670"/>
                    <a:pt x="762000" y="29528"/>
                  </a:cubicBezTo>
                  <a:cubicBezTo>
                    <a:pt x="757238" y="32385"/>
                    <a:pt x="752475" y="35243"/>
                    <a:pt x="749618" y="39053"/>
                  </a:cubicBezTo>
                  <a:cubicBezTo>
                    <a:pt x="735330" y="55245"/>
                    <a:pt x="720090" y="72390"/>
                    <a:pt x="704850" y="89535"/>
                  </a:cubicBezTo>
                  <a:cubicBezTo>
                    <a:pt x="689610" y="106680"/>
                    <a:pt x="673418" y="122873"/>
                    <a:pt x="658178" y="137160"/>
                  </a:cubicBezTo>
                  <a:cubicBezTo>
                    <a:pt x="679133" y="160973"/>
                    <a:pt x="696278" y="181928"/>
                    <a:pt x="710565" y="199073"/>
                  </a:cubicBezTo>
                  <a:cubicBezTo>
                    <a:pt x="724853" y="216218"/>
                    <a:pt x="739140" y="234315"/>
                    <a:pt x="754380" y="254318"/>
                  </a:cubicBezTo>
                  <a:cubicBezTo>
                    <a:pt x="760095" y="261938"/>
                    <a:pt x="765810" y="267653"/>
                    <a:pt x="772478" y="272415"/>
                  </a:cubicBezTo>
                  <a:cubicBezTo>
                    <a:pt x="778193" y="277178"/>
                    <a:pt x="783908" y="280035"/>
                    <a:pt x="787718" y="282893"/>
                  </a:cubicBezTo>
                  <a:cubicBezTo>
                    <a:pt x="791528" y="284798"/>
                    <a:pt x="795338" y="285750"/>
                    <a:pt x="801053" y="286703"/>
                  </a:cubicBezTo>
                  <a:cubicBezTo>
                    <a:pt x="806768" y="287655"/>
                    <a:pt x="810578" y="288608"/>
                    <a:pt x="814388" y="288608"/>
                  </a:cubicBezTo>
                  <a:lnTo>
                    <a:pt x="814388" y="302895"/>
                  </a:lnTo>
                  <a:lnTo>
                    <a:pt x="813435" y="302895"/>
                  </a:lnTo>
                  <a:lnTo>
                    <a:pt x="730568" y="302895"/>
                  </a:lnTo>
                  <a:cubicBezTo>
                    <a:pt x="714375" y="278130"/>
                    <a:pt x="697230" y="253365"/>
                    <a:pt x="677228" y="229553"/>
                  </a:cubicBezTo>
                  <a:cubicBezTo>
                    <a:pt x="657225" y="204788"/>
                    <a:pt x="637223" y="181928"/>
                    <a:pt x="616268" y="159068"/>
                  </a:cubicBezTo>
                  <a:lnTo>
                    <a:pt x="610553" y="159068"/>
                  </a:lnTo>
                  <a:lnTo>
                    <a:pt x="610553" y="261938"/>
                  </a:lnTo>
                  <a:cubicBezTo>
                    <a:pt x="610553" y="266700"/>
                    <a:pt x="611505" y="270510"/>
                    <a:pt x="613410" y="274320"/>
                  </a:cubicBezTo>
                  <a:cubicBezTo>
                    <a:pt x="615315" y="278130"/>
                    <a:pt x="618173" y="280988"/>
                    <a:pt x="622935" y="282893"/>
                  </a:cubicBezTo>
                  <a:cubicBezTo>
                    <a:pt x="624840" y="283845"/>
                    <a:pt x="629603" y="284798"/>
                    <a:pt x="635318" y="286703"/>
                  </a:cubicBezTo>
                  <a:cubicBezTo>
                    <a:pt x="641033" y="287655"/>
                    <a:pt x="645795" y="288608"/>
                    <a:pt x="650558" y="288608"/>
                  </a:cubicBezTo>
                  <a:lnTo>
                    <a:pt x="650558" y="303848"/>
                  </a:lnTo>
                  <a:lnTo>
                    <a:pt x="528638" y="303848"/>
                  </a:lnTo>
                  <a:lnTo>
                    <a:pt x="528638" y="288608"/>
                  </a:lnTo>
                  <a:cubicBezTo>
                    <a:pt x="531495" y="288608"/>
                    <a:pt x="536258" y="287655"/>
                    <a:pt x="542925" y="287655"/>
                  </a:cubicBezTo>
                  <a:cubicBezTo>
                    <a:pt x="548640" y="286703"/>
                    <a:pt x="553403" y="286703"/>
                    <a:pt x="556260" y="284798"/>
                  </a:cubicBezTo>
                  <a:cubicBezTo>
                    <a:pt x="560070" y="282893"/>
                    <a:pt x="563880" y="280035"/>
                    <a:pt x="565785" y="277178"/>
                  </a:cubicBezTo>
                  <a:cubicBezTo>
                    <a:pt x="567690" y="273368"/>
                    <a:pt x="568643" y="269558"/>
                    <a:pt x="568643" y="264795"/>
                  </a:cubicBezTo>
                  <a:lnTo>
                    <a:pt x="568643" y="51435"/>
                  </a:lnTo>
                  <a:cubicBezTo>
                    <a:pt x="568643" y="46673"/>
                    <a:pt x="567690" y="42863"/>
                    <a:pt x="565785" y="39053"/>
                  </a:cubicBezTo>
                  <a:cubicBezTo>
                    <a:pt x="563880" y="35243"/>
                    <a:pt x="561023" y="32385"/>
                    <a:pt x="556260" y="30480"/>
                  </a:cubicBezTo>
                  <a:cubicBezTo>
                    <a:pt x="552450" y="28575"/>
                    <a:pt x="547688" y="26670"/>
                    <a:pt x="542925" y="25718"/>
                  </a:cubicBezTo>
                  <a:cubicBezTo>
                    <a:pt x="538163" y="24765"/>
                    <a:pt x="533400" y="23813"/>
                    <a:pt x="529590" y="22860"/>
                  </a:cubicBezTo>
                  <a:lnTo>
                    <a:pt x="529590" y="7620"/>
                  </a:lnTo>
                  <a:lnTo>
                    <a:pt x="651510" y="7620"/>
                  </a:lnTo>
                  <a:lnTo>
                    <a:pt x="651510" y="22860"/>
                  </a:lnTo>
                  <a:cubicBezTo>
                    <a:pt x="647700" y="22860"/>
                    <a:pt x="642938" y="23813"/>
                    <a:pt x="637223" y="24765"/>
                  </a:cubicBezTo>
                  <a:cubicBezTo>
                    <a:pt x="631508" y="25718"/>
                    <a:pt x="627698" y="26670"/>
                    <a:pt x="624840" y="27623"/>
                  </a:cubicBezTo>
                  <a:cubicBezTo>
                    <a:pt x="620078" y="29528"/>
                    <a:pt x="617220" y="32385"/>
                    <a:pt x="615315" y="36195"/>
                  </a:cubicBezTo>
                  <a:cubicBezTo>
                    <a:pt x="613410" y="40005"/>
                    <a:pt x="612458" y="44768"/>
                    <a:pt x="612458" y="48578"/>
                  </a:cubicBezTo>
                  <a:lnTo>
                    <a:pt x="612458" y="150495"/>
                  </a:lnTo>
                  <a:lnTo>
                    <a:pt x="616268" y="150495"/>
                  </a:lnTo>
                  <a:cubicBezTo>
                    <a:pt x="628650" y="140018"/>
                    <a:pt x="641033" y="128588"/>
                    <a:pt x="653415" y="117158"/>
                  </a:cubicBezTo>
                  <a:cubicBezTo>
                    <a:pt x="665798" y="105728"/>
                    <a:pt x="676275" y="94298"/>
                    <a:pt x="686753" y="82868"/>
                  </a:cubicBezTo>
                  <a:cubicBezTo>
                    <a:pt x="697230" y="70485"/>
                    <a:pt x="705803" y="60008"/>
                    <a:pt x="710565" y="52388"/>
                  </a:cubicBezTo>
                  <a:cubicBezTo>
                    <a:pt x="715328" y="44768"/>
                    <a:pt x="718185" y="38100"/>
                    <a:pt x="718185" y="32385"/>
                  </a:cubicBezTo>
                  <a:cubicBezTo>
                    <a:pt x="718185" y="30480"/>
                    <a:pt x="717233" y="28575"/>
                    <a:pt x="714375" y="27623"/>
                  </a:cubicBezTo>
                  <a:cubicBezTo>
                    <a:pt x="711518" y="26670"/>
                    <a:pt x="708660" y="24765"/>
                    <a:pt x="705803" y="24765"/>
                  </a:cubicBezTo>
                  <a:cubicBezTo>
                    <a:pt x="701993" y="23813"/>
                    <a:pt x="698183" y="23813"/>
                    <a:pt x="695325" y="22860"/>
                  </a:cubicBezTo>
                  <a:cubicBezTo>
                    <a:pt x="692468" y="22860"/>
                    <a:pt x="689610" y="22860"/>
                    <a:pt x="687705" y="21908"/>
                  </a:cubicBezTo>
                  <a:close/>
                  <a:moveTo>
                    <a:pt x="0" y="6668"/>
                  </a:moveTo>
                  <a:lnTo>
                    <a:pt x="134302" y="6668"/>
                  </a:lnTo>
                  <a:cubicBezTo>
                    <a:pt x="161925" y="6668"/>
                    <a:pt x="183832" y="13335"/>
                    <a:pt x="200977" y="26670"/>
                  </a:cubicBezTo>
                  <a:cubicBezTo>
                    <a:pt x="218122" y="40958"/>
                    <a:pt x="226695" y="59055"/>
                    <a:pt x="226695" y="80963"/>
                  </a:cubicBezTo>
                  <a:cubicBezTo>
                    <a:pt x="226695" y="96203"/>
                    <a:pt x="223837" y="110490"/>
                    <a:pt x="217170" y="121920"/>
                  </a:cubicBezTo>
                  <a:cubicBezTo>
                    <a:pt x="211455" y="134303"/>
                    <a:pt x="202882" y="143828"/>
                    <a:pt x="192405" y="151448"/>
                  </a:cubicBezTo>
                  <a:cubicBezTo>
                    <a:pt x="181927" y="159068"/>
                    <a:pt x="170497" y="164783"/>
                    <a:pt x="158115" y="168593"/>
                  </a:cubicBezTo>
                  <a:cubicBezTo>
                    <a:pt x="145732" y="172403"/>
                    <a:pt x="132397" y="174308"/>
                    <a:pt x="118110" y="174308"/>
                  </a:cubicBezTo>
                  <a:lnTo>
                    <a:pt x="84772" y="174308"/>
                  </a:lnTo>
                  <a:lnTo>
                    <a:pt x="84772" y="263843"/>
                  </a:lnTo>
                  <a:cubicBezTo>
                    <a:pt x="84772" y="268605"/>
                    <a:pt x="85725" y="273368"/>
                    <a:pt x="87630" y="276225"/>
                  </a:cubicBezTo>
                  <a:cubicBezTo>
                    <a:pt x="89535" y="280035"/>
                    <a:pt x="92392" y="282893"/>
                    <a:pt x="97155" y="284798"/>
                  </a:cubicBezTo>
                  <a:cubicBezTo>
                    <a:pt x="100012" y="285750"/>
                    <a:pt x="103822" y="286703"/>
                    <a:pt x="110490" y="287655"/>
                  </a:cubicBezTo>
                  <a:cubicBezTo>
                    <a:pt x="117157" y="288608"/>
                    <a:pt x="122872" y="288608"/>
                    <a:pt x="127635" y="289560"/>
                  </a:cubicBezTo>
                  <a:lnTo>
                    <a:pt x="127635" y="304800"/>
                  </a:lnTo>
                  <a:lnTo>
                    <a:pt x="952" y="304800"/>
                  </a:lnTo>
                  <a:lnTo>
                    <a:pt x="952" y="289560"/>
                  </a:lnTo>
                  <a:cubicBezTo>
                    <a:pt x="3810" y="289560"/>
                    <a:pt x="8572" y="288608"/>
                    <a:pt x="15240" y="287655"/>
                  </a:cubicBezTo>
                  <a:cubicBezTo>
                    <a:pt x="21907" y="286703"/>
                    <a:pt x="25717" y="285750"/>
                    <a:pt x="28575" y="284798"/>
                  </a:cubicBezTo>
                  <a:cubicBezTo>
                    <a:pt x="32385" y="282893"/>
                    <a:pt x="35242" y="280035"/>
                    <a:pt x="37147" y="277178"/>
                  </a:cubicBezTo>
                  <a:cubicBezTo>
                    <a:pt x="39052" y="273368"/>
                    <a:pt x="40005" y="269558"/>
                    <a:pt x="40005" y="263843"/>
                  </a:cubicBezTo>
                  <a:lnTo>
                    <a:pt x="40005" y="49530"/>
                  </a:lnTo>
                  <a:cubicBezTo>
                    <a:pt x="40005" y="44768"/>
                    <a:pt x="39052" y="40005"/>
                    <a:pt x="38100" y="36195"/>
                  </a:cubicBezTo>
                  <a:cubicBezTo>
                    <a:pt x="37147" y="32385"/>
                    <a:pt x="33337" y="29528"/>
                    <a:pt x="28575" y="27623"/>
                  </a:cubicBezTo>
                  <a:cubicBezTo>
                    <a:pt x="23812" y="25718"/>
                    <a:pt x="18097" y="24765"/>
                    <a:pt x="13335" y="23813"/>
                  </a:cubicBezTo>
                  <a:cubicBezTo>
                    <a:pt x="8572" y="22860"/>
                    <a:pt x="3810" y="22860"/>
                    <a:pt x="0" y="21908"/>
                  </a:cubicBezTo>
                  <a:close/>
                  <a:moveTo>
                    <a:pt x="2824163" y="5715"/>
                  </a:moveTo>
                  <a:lnTo>
                    <a:pt x="3052763" y="5715"/>
                  </a:lnTo>
                  <a:lnTo>
                    <a:pt x="3052763" y="76200"/>
                  </a:lnTo>
                  <a:lnTo>
                    <a:pt x="3037523" y="76200"/>
                  </a:lnTo>
                  <a:cubicBezTo>
                    <a:pt x="3034665" y="65722"/>
                    <a:pt x="3028950" y="55245"/>
                    <a:pt x="3019425" y="42862"/>
                  </a:cubicBezTo>
                  <a:cubicBezTo>
                    <a:pt x="3009900" y="31432"/>
                    <a:pt x="3001328" y="24765"/>
                    <a:pt x="2992755" y="23812"/>
                  </a:cubicBezTo>
                  <a:cubicBezTo>
                    <a:pt x="2988945" y="22860"/>
                    <a:pt x="2983230" y="22860"/>
                    <a:pt x="2977515" y="22860"/>
                  </a:cubicBezTo>
                  <a:cubicBezTo>
                    <a:pt x="2971800" y="22860"/>
                    <a:pt x="2965133" y="22860"/>
                    <a:pt x="2957513" y="22860"/>
                  </a:cubicBezTo>
                  <a:lnTo>
                    <a:pt x="2910840" y="22860"/>
                  </a:lnTo>
                  <a:lnTo>
                    <a:pt x="2910840" y="139065"/>
                  </a:lnTo>
                  <a:lnTo>
                    <a:pt x="2944178" y="139065"/>
                  </a:lnTo>
                  <a:cubicBezTo>
                    <a:pt x="2954655" y="139065"/>
                    <a:pt x="2962275" y="138112"/>
                    <a:pt x="2967038" y="136207"/>
                  </a:cubicBezTo>
                  <a:cubicBezTo>
                    <a:pt x="2971800" y="134302"/>
                    <a:pt x="2976563" y="130492"/>
                    <a:pt x="2980373" y="125730"/>
                  </a:cubicBezTo>
                  <a:cubicBezTo>
                    <a:pt x="2983230" y="121920"/>
                    <a:pt x="2986088" y="116205"/>
                    <a:pt x="2987993" y="109537"/>
                  </a:cubicBezTo>
                  <a:cubicBezTo>
                    <a:pt x="2989898" y="102870"/>
                    <a:pt x="2991803" y="96202"/>
                    <a:pt x="2992755" y="90487"/>
                  </a:cubicBezTo>
                  <a:lnTo>
                    <a:pt x="3007995" y="90487"/>
                  </a:lnTo>
                  <a:lnTo>
                    <a:pt x="3007995" y="206692"/>
                  </a:lnTo>
                  <a:lnTo>
                    <a:pt x="2992755" y="206692"/>
                  </a:lnTo>
                  <a:cubicBezTo>
                    <a:pt x="2991803" y="200025"/>
                    <a:pt x="2990850" y="193357"/>
                    <a:pt x="2987993" y="185737"/>
                  </a:cubicBezTo>
                  <a:cubicBezTo>
                    <a:pt x="2985135" y="178117"/>
                    <a:pt x="2983230" y="173355"/>
                    <a:pt x="2980373" y="169545"/>
                  </a:cubicBezTo>
                  <a:cubicBezTo>
                    <a:pt x="2975610" y="163830"/>
                    <a:pt x="2970848" y="160972"/>
                    <a:pt x="2966085" y="159067"/>
                  </a:cubicBezTo>
                  <a:cubicBezTo>
                    <a:pt x="2960370" y="157162"/>
                    <a:pt x="2953703" y="156210"/>
                    <a:pt x="2944178" y="156210"/>
                  </a:cubicBezTo>
                  <a:lnTo>
                    <a:pt x="2910840" y="156210"/>
                  </a:lnTo>
                  <a:lnTo>
                    <a:pt x="2910840" y="244792"/>
                  </a:lnTo>
                  <a:cubicBezTo>
                    <a:pt x="2910840" y="253365"/>
                    <a:pt x="2911793" y="260985"/>
                    <a:pt x="2912745" y="265747"/>
                  </a:cubicBezTo>
                  <a:cubicBezTo>
                    <a:pt x="2913698" y="270510"/>
                    <a:pt x="2916555" y="274320"/>
                    <a:pt x="2920365" y="277177"/>
                  </a:cubicBezTo>
                  <a:cubicBezTo>
                    <a:pt x="2924175" y="280035"/>
                    <a:pt x="2928938" y="281940"/>
                    <a:pt x="2934653" y="281940"/>
                  </a:cubicBezTo>
                  <a:cubicBezTo>
                    <a:pt x="2941320" y="282892"/>
                    <a:pt x="2949893" y="282892"/>
                    <a:pt x="2961323" y="282892"/>
                  </a:cubicBezTo>
                  <a:cubicBezTo>
                    <a:pt x="2966085" y="282892"/>
                    <a:pt x="2971800" y="282892"/>
                    <a:pt x="2979420" y="282892"/>
                  </a:cubicBezTo>
                  <a:cubicBezTo>
                    <a:pt x="2987040" y="282892"/>
                    <a:pt x="2992755" y="282892"/>
                    <a:pt x="2998470" y="281940"/>
                  </a:cubicBezTo>
                  <a:cubicBezTo>
                    <a:pt x="3003233" y="280987"/>
                    <a:pt x="3008948" y="280035"/>
                    <a:pt x="3014663" y="279082"/>
                  </a:cubicBezTo>
                  <a:cubicBezTo>
                    <a:pt x="3020378" y="278130"/>
                    <a:pt x="3024188" y="275272"/>
                    <a:pt x="3026093" y="273367"/>
                  </a:cubicBezTo>
                  <a:cubicBezTo>
                    <a:pt x="3032760" y="266700"/>
                    <a:pt x="3039428" y="256222"/>
                    <a:pt x="3046095" y="242887"/>
                  </a:cubicBezTo>
                  <a:cubicBezTo>
                    <a:pt x="3052763" y="229552"/>
                    <a:pt x="3057525" y="219075"/>
                    <a:pt x="3059430" y="213360"/>
                  </a:cubicBezTo>
                  <a:lnTo>
                    <a:pt x="3074670" y="213360"/>
                  </a:lnTo>
                  <a:lnTo>
                    <a:pt x="3074670" y="216217"/>
                  </a:lnTo>
                  <a:lnTo>
                    <a:pt x="3068955" y="302895"/>
                  </a:lnTo>
                  <a:lnTo>
                    <a:pt x="2824163" y="302895"/>
                  </a:lnTo>
                  <a:lnTo>
                    <a:pt x="2824163" y="287655"/>
                  </a:lnTo>
                  <a:cubicBezTo>
                    <a:pt x="2827973" y="287655"/>
                    <a:pt x="2833688" y="286702"/>
                    <a:pt x="2840355" y="285750"/>
                  </a:cubicBezTo>
                  <a:cubicBezTo>
                    <a:pt x="2847023" y="284797"/>
                    <a:pt x="2851785" y="283845"/>
                    <a:pt x="2853690" y="282892"/>
                  </a:cubicBezTo>
                  <a:cubicBezTo>
                    <a:pt x="2858453" y="280987"/>
                    <a:pt x="2861310" y="278130"/>
                    <a:pt x="2863215" y="274320"/>
                  </a:cubicBezTo>
                  <a:cubicBezTo>
                    <a:pt x="2865120" y="271462"/>
                    <a:pt x="2866073" y="266700"/>
                    <a:pt x="2866073" y="261937"/>
                  </a:cubicBezTo>
                  <a:lnTo>
                    <a:pt x="2866073" y="49530"/>
                  </a:lnTo>
                  <a:cubicBezTo>
                    <a:pt x="2866073" y="44767"/>
                    <a:pt x="2865120" y="40957"/>
                    <a:pt x="2864168" y="37147"/>
                  </a:cubicBezTo>
                  <a:cubicBezTo>
                    <a:pt x="2862263" y="33337"/>
                    <a:pt x="2859405" y="30480"/>
                    <a:pt x="2854643" y="28575"/>
                  </a:cubicBezTo>
                  <a:cubicBezTo>
                    <a:pt x="2850833" y="26670"/>
                    <a:pt x="2846070" y="24765"/>
                    <a:pt x="2839403" y="23812"/>
                  </a:cubicBezTo>
                  <a:cubicBezTo>
                    <a:pt x="2832735" y="22860"/>
                    <a:pt x="2827973" y="21907"/>
                    <a:pt x="2824163" y="20955"/>
                  </a:cubicBezTo>
                  <a:close/>
                  <a:moveTo>
                    <a:pt x="258128" y="5715"/>
                  </a:moveTo>
                  <a:lnTo>
                    <a:pt x="486728" y="5715"/>
                  </a:lnTo>
                  <a:lnTo>
                    <a:pt x="486728" y="76200"/>
                  </a:lnTo>
                  <a:lnTo>
                    <a:pt x="471488" y="76200"/>
                  </a:lnTo>
                  <a:cubicBezTo>
                    <a:pt x="468630" y="65722"/>
                    <a:pt x="462915" y="55245"/>
                    <a:pt x="453390" y="42862"/>
                  </a:cubicBezTo>
                  <a:cubicBezTo>
                    <a:pt x="443865" y="31432"/>
                    <a:pt x="435293" y="24765"/>
                    <a:pt x="426720" y="23812"/>
                  </a:cubicBezTo>
                  <a:cubicBezTo>
                    <a:pt x="421958" y="22860"/>
                    <a:pt x="417195" y="22860"/>
                    <a:pt x="411480" y="22860"/>
                  </a:cubicBezTo>
                  <a:cubicBezTo>
                    <a:pt x="405765" y="22860"/>
                    <a:pt x="399098" y="22860"/>
                    <a:pt x="391478" y="22860"/>
                  </a:cubicBezTo>
                  <a:lnTo>
                    <a:pt x="344805" y="22860"/>
                  </a:lnTo>
                  <a:lnTo>
                    <a:pt x="344805" y="139065"/>
                  </a:lnTo>
                  <a:lnTo>
                    <a:pt x="378143" y="139065"/>
                  </a:lnTo>
                  <a:cubicBezTo>
                    <a:pt x="388620" y="139065"/>
                    <a:pt x="396240" y="138112"/>
                    <a:pt x="401003" y="136207"/>
                  </a:cubicBezTo>
                  <a:cubicBezTo>
                    <a:pt x="405765" y="134302"/>
                    <a:pt x="410528" y="130492"/>
                    <a:pt x="414338" y="125730"/>
                  </a:cubicBezTo>
                  <a:cubicBezTo>
                    <a:pt x="417195" y="121920"/>
                    <a:pt x="420053" y="116205"/>
                    <a:pt x="421958" y="109537"/>
                  </a:cubicBezTo>
                  <a:cubicBezTo>
                    <a:pt x="423863" y="102870"/>
                    <a:pt x="425768" y="96202"/>
                    <a:pt x="425768" y="90487"/>
                  </a:cubicBezTo>
                  <a:lnTo>
                    <a:pt x="441008" y="90487"/>
                  </a:lnTo>
                  <a:lnTo>
                    <a:pt x="441008" y="206692"/>
                  </a:lnTo>
                  <a:lnTo>
                    <a:pt x="425768" y="206692"/>
                  </a:lnTo>
                  <a:cubicBezTo>
                    <a:pt x="424815" y="200025"/>
                    <a:pt x="423863" y="193357"/>
                    <a:pt x="421005" y="185737"/>
                  </a:cubicBezTo>
                  <a:cubicBezTo>
                    <a:pt x="419100" y="178117"/>
                    <a:pt x="416243" y="173355"/>
                    <a:pt x="413385" y="169545"/>
                  </a:cubicBezTo>
                  <a:cubicBezTo>
                    <a:pt x="409575" y="163830"/>
                    <a:pt x="403860" y="160972"/>
                    <a:pt x="399098" y="159067"/>
                  </a:cubicBezTo>
                  <a:cubicBezTo>
                    <a:pt x="393383" y="157162"/>
                    <a:pt x="386715" y="156210"/>
                    <a:pt x="377190" y="156210"/>
                  </a:cubicBezTo>
                  <a:lnTo>
                    <a:pt x="343853" y="156210"/>
                  </a:lnTo>
                  <a:lnTo>
                    <a:pt x="343853" y="244792"/>
                  </a:lnTo>
                  <a:cubicBezTo>
                    <a:pt x="343853" y="253365"/>
                    <a:pt x="344805" y="260985"/>
                    <a:pt x="345758" y="265747"/>
                  </a:cubicBezTo>
                  <a:cubicBezTo>
                    <a:pt x="346710" y="270510"/>
                    <a:pt x="349568" y="274320"/>
                    <a:pt x="353378" y="277177"/>
                  </a:cubicBezTo>
                  <a:cubicBezTo>
                    <a:pt x="357188" y="280035"/>
                    <a:pt x="361950" y="281940"/>
                    <a:pt x="367665" y="281940"/>
                  </a:cubicBezTo>
                  <a:cubicBezTo>
                    <a:pt x="373380" y="282892"/>
                    <a:pt x="382905" y="282892"/>
                    <a:pt x="394335" y="282892"/>
                  </a:cubicBezTo>
                  <a:cubicBezTo>
                    <a:pt x="399098" y="282892"/>
                    <a:pt x="404813" y="282892"/>
                    <a:pt x="412433" y="282892"/>
                  </a:cubicBezTo>
                  <a:cubicBezTo>
                    <a:pt x="420053" y="282892"/>
                    <a:pt x="425768" y="282892"/>
                    <a:pt x="431483" y="281940"/>
                  </a:cubicBezTo>
                  <a:cubicBezTo>
                    <a:pt x="436245" y="280987"/>
                    <a:pt x="441960" y="280035"/>
                    <a:pt x="447675" y="279082"/>
                  </a:cubicBezTo>
                  <a:cubicBezTo>
                    <a:pt x="453390" y="278130"/>
                    <a:pt x="457200" y="275272"/>
                    <a:pt x="460058" y="273367"/>
                  </a:cubicBezTo>
                  <a:cubicBezTo>
                    <a:pt x="466725" y="266700"/>
                    <a:pt x="473393" y="256222"/>
                    <a:pt x="480060" y="242887"/>
                  </a:cubicBezTo>
                  <a:cubicBezTo>
                    <a:pt x="486728" y="229552"/>
                    <a:pt x="491490" y="219075"/>
                    <a:pt x="493395" y="213360"/>
                  </a:cubicBezTo>
                  <a:lnTo>
                    <a:pt x="508635" y="213360"/>
                  </a:lnTo>
                  <a:lnTo>
                    <a:pt x="508635" y="216217"/>
                  </a:lnTo>
                  <a:lnTo>
                    <a:pt x="502920" y="302895"/>
                  </a:lnTo>
                  <a:lnTo>
                    <a:pt x="258128" y="302895"/>
                  </a:lnTo>
                  <a:lnTo>
                    <a:pt x="258128" y="287655"/>
                  </a:lnTo>
                  <a:cubicBezTo>
                    <a:pt x="261938" y="287655"/>
                    <a:pt x="267653" y="286702"/>
                    <a:pt x="274320" y="285750"/>
                  </a:cubicBezTo>
                  <a:cubicBezTo>
                    <a:pt x="280988" y="284797"/>
                    <a:pt x="285750" y="283845"/>
                    <a:pt x="287655" y="282892"/>
                  </a:cubicBezTo>
                  <a:cubicBezTo>
                    <a:pt x="292418" y="280987"/>
                    <a:pt x="295275" y="278130"/>
                    <a:pt x="297180" y="274320"/>
                  </a:cubicBezTo>
                  <a:cubicBezTo>
                    <a:pt x="299085" y="271462"/>
                    <a:pt x="300038" y="266700"/>
                    <a:pt x="300038" y="261937"/>
                  </a:cubicBezTo>
                  <a:lnTo>
                    <a:pt x="300038" y="49530"/>
                  </a:lnTo>
                  <a:cubicBezTo>
                    <a:pt x="300038" y="44767"/>
                    <a:pt x="299085" y="40957"/>
                    <a:pt x="298133" y="37147"/>
                  </a:cubicBezTo>
                  <a:cubicBezTo>
                    <a:pt x="296228" y="33337"/>
                    <a:pt x="293370" y="30480"/>
                    <a:pt x="288608" y="28575"/>
                  </a:cubicBezTo>
                  <a:cubicBezTo>
                    <a:pt x="284798" y="26670"/>
                    <a:pt x="280035" y="24765"/>
                    <a:pt x="273368" y="23812"/>
                  </a:cubicBezTo>
                  <a:cubicBezTo>
                    <a:pt x="266700" y="22860"/>
                    <a:pt x="261938" y="21907"/>
                    <a:pt x="258128" y="20955"/>
                  </a:cubicBezTo>
                  <a:close/>
                  <a:moveTo>
                    <a:pt x="3640456" y="4763"/>
                  </a:moveTo>
                  <a:lnTo>
                    <a:pt x="3773806" y="4763"/>
                  </a:lnTo>
                  <a:lnTo>
                    <a:pt x="3773806" y="20003"/>
                  </a:lnTo>
                  <a:cubicBezTo>
                    <a:pt x="3769043" y="20003"/>
                    <a:pt x="3764281" y="20955"/>
                    <a:pt x="3758565" y="21908"/>
                  </a:cubicBezTo>
                  <a:cubicBezTo>
                    <a:pt x="3752850" y="22860"/>
                    <a:pt x="3747136" y="23813"/>
                    <a:pt x="3743325" y="25718"/>
                  </a:cubicBezTo>
                  <a:cubicBezTo>
                    <a:pt x="3737611" y="27623"/>
                    <a:pt x="3734753" y="30480"/>
                    <a:pt x="3732848" y="33338"/>
                  </a:cubicBezTo>
                  <a:cubicBezTo>
                    <a:pt x="3730943" y="37148"/>
                    <a:pt x="3729990" y="40958"/>
                    <a:pt x="3729990" y="45720"/>
                  </a:cubicBezTo>
                  <a:lnTo>
                    <a:pt x="3729990" y="259080"/>
                  </a:lnTo>
                  <a:cubicBezTo>
                    <a:pt x="3729990" y="263843"/>
                    <a:pt x="3730943" y="267653"/>
                    <a:pt x="3732848" y="271463"/>
                  </a:cubicBezTo>
                  <a:cubicBezTo>
                    <a:pt x="3734753" y="275273"/>
                    <a:pt x="3738563" y="278130"/>
                    <a:pt x="3743325" y="280035"/>
                  </a:cubicBezTo>
                  <a:cubicBezTo>
                    <a:pt x="3746183" y="280988"/>
                    <a:pt x="3750945" y="281940"/>
                    <a:pt x="3757613" y="283845"/>
                  </a:cubicBezTo>
                  <a:cubicBezTo>
                    <a:pt x="3764281" y="284798"/>
                    <a:pt x="3769995" y="285750"/>
                    <a:pt x="3774758" y="285750"/>
                  </a:cubicBezTo>
                  <a:lnTo>
                    <a:pt x="3774758" y="302895"/>
                  </a:lnTo>
                  <a:lnTo>
                    <a:pt x="3772853" y="302895"/>
                  </a:lnTo>
                  <a:lnTo>
                    <a:pt x="3639503" y="302895"/>
                  </a:lnTo>
                  <a:lnTo>
                    <a:pt x="3639503" y="287655"/>
                  </a:lnTo>
                  <a:cubicBezTo>
                    <a:pt x="3643313" y="287655"/>
                    <a:pt x="3649028" y="286703"/>
                    <a:pt x="3655695" y="286703"/>
                  </a:cubicBezTo>
                  <a:cubicBezTo>
                    <a:pt x="3662363" y="285750"/>
                    <a:pt x="3668078" y="285750"/>
                    <a:pt x="3670936" y="283845"/>
                  </a:cubicBezTo>
                  <a:cubicBezTo>
                    <a:pt x="3675698" y="281940"/>
                    <a:pt x="3678556" y="280035"/>
                    <a:pt x="3681413" y="276225"/>
                  </a:cubicBezTo>
                  <a:cubicBezTo>
                    <a:pt x="3683318" y="273368"/>
                    <a:pt x="3684270" y="268605"/>
                    <a:pt x="3684270" y="262890"/>
                  </a:cubicBezTo>
                  <a:lnTo>
                    <a:pt x="3684270" y="48578"/>
                  </a:lnTo>
                  <a:cubicBezTo>
                    <a:pt x="3684270" y="43815"/>
                    <a:pt x="3683318" y="40005"/>
                    <a:pt x="3682365" y="36195"/>
                  </a:cubicBezTo>
                  <a:cubicBezTo>
                    <a:pt x="3680461" y="33338"/>
                    <a:pt x="3677603" y="30480"/>
                    <a:pt x="3671888" y="27623"/>
                  </a:cubicBezTo>
                  <a:cubicBezTo>
                    <a:pt x="3668078" y="25718"/>
                    <a:pt x="3662363" y="24765"/>
                    <a:pt x="3655695" y="22860"/>
                  </a:cubicBezTo>
                  <a:cubicBezTo>
                    <a:pt x="3649028" y="20955"/>
                    <a:pt x="3644265" y="20955"/>
                    <a:pt x="3640456" y="20003"/>
                  </a:cubicBezTo>
                  <a:close/>
                  <a:moveTo>
                    <a:pt x="2371725" y="4763"/>
                  </a:moveTo>
                  <a:lnTo>
                    <a:pt x="2505075" y="4763"/>
                  </a:lnTo>
                  <a:lnTo>
                    <a:pt x="2505075" y="20003"/>
                  </a:lnTo>
                  <a:cubicBezTo>
                    <a:pt x="2500312" y="20003"/>
                    <a:pt x="2495550" y="20955"/>
                    <a:pt x="2489835" y="21908"/>
                  </a:cubicBezTo>
                  <a:cubicBezTo>
                    <a:pt x="2484120" y="22860"/>
                    <a:pt x="2478405" y="23813"/>
                    <a:pt x="2474595" y="25718"/>
                  </a:cubicBezTo>
                  <a:cubicBezTo>
                    <a:pt x="2468880" y="27623"/>
                    <a:pt x="2466022" y="30480"/>
                    <a:pt x="2464117" y="33338"/>
                  </a:cubicBezTo>
                  <a:cubicBezTo>
                    <a:pt x="2462212" y="37148"/>
                    <a:pt x="2461260" y="40958"/>
                    <a:pt x="2461260" y="45720"/>
                  </a:cubicBezTo>
                  <a:lnTo>
                    <a:pt x="2461260" y="259080"/>
                  </a:lnTo>
                  <a:cubicBezTo>
                    <a:pt x="2461260" y="263843"/>
                    <a:pt x="2462212" y="267653"/>
                    <a:pt x="2464117" y="271463"/>
                  </a:cubicBezTo>
                  <a:cubicBezTo>
                    <a:pt x="2466022" y="275273"/>
                    <a:pt x="2469832" y="278130"/>
                    <a:pt x="2474595" y="280035"/>
                  </a:cubicBezTo>
                  <a:cubicBezTo>
                    <a:pt x="2477452" y="280988"/>
                    <a:pt x="2482215" y="281940"/>
                    <a:pt x="2488882" y="283845"/>
                  </a:cubicBezTo>
                  <a:cubicBezTo>
                    <a:pt x="2495550" y="284798"/>
                    <a:pt x="2501265" y="285750"/>
                    <a:pt x="2506027" y="285750"/>
                  </a:cubicBezTo>
                  <a:lnTo>
                    <a:pt x="2506027" y="302895"/>
                  </a:lnTo>
                  <a:lnTo>
                    <a:pt x="2503170" y="302895"/>
                  </a:lnTo>
                  <a:lnTo>
                    <a:pt x="2369820" y="302895"/>
                  </a:lnTo>
                  <a:lnTo>
                    <a:pt x="2369820" y="287655"/>
                  </a:lnTo>
                  <a:cubicBezTo>
                    <a:pt x="2373630" y="287655"/>
                    <a:pt x="2379345" y="286703"/>
                    <a:pt x="2386012" y="286703"/>
                  </a:cubicBezTo>
                  <a:cubicBezTo>
                    <a:pt x="2392680" y="285750"/>
                    <a:pt x="2398395" y="285750"/>
                    <a:pt x="2401252" y="283845"/>
                  </a:cubicBezTo>
                  <a:cubicBezTo>
                    <a:pt x="2406015" y="281940"/>
                    <a:pt x="2408872" y="280035"/>
                    <a:pt x="2411730" y="276225"/>
                  </a:cubicBezTo>
                  <a:cubicBezTo>
                    <a:pt x="2413635" y="273368"/>
                    <a:pt x="2414587" y="268605"/>
                    <a:pt x="2414587" y="262890"/>
                  </a:cubicBezTo>
                  <a:lnTo>
                    <a:pt x="2414587" y="48578"/>
                  </a:lnTo>
                  <a:cubicBezTo>
                    <a:pt x="2414587" y="43815"/>
                    <a:pt x="2413635" y="40005"/>
                    <a:pt x="2412682" y="36195"/>
                  </a:cubicBezTo>
                  <a:cubicBezTo>
                    <a:pt x="2410777" y="33338"/>
                    <a:pt x="2407920" y="30480"/>
                    <a:pt x="2402205" y="27623"/>
                  </a:cubicBezTo>
                  <a:cubicBezTo>
                    <a:pt x="2398395" y="25718"/>
                    <a:pt x="2392680" y="24765"/>
                    <a:pt x="2386965" y="22860"/>
                  </a:cubicBezTo>
                  <a:cubicBezTo>
                    <a:pt x="2380297" y="20955"/>
                    <a:pt x="2375535" y="20955"/>
                    <a:pt x="2371725" y="20003"/>
                  </a:cubicBezTo>
                  <a:close/>
                  <a:moveTo>
                    <a:pt x="827723" y="4763"/>
                  </a:moveTo>
                  <a:lnTo>
                    <a:pt x="961073" y="4763"/>
                  </a:lnTo>
                  <a:lnTo>
                    <a:pt x="961073" y="20003"/>
                  </a:lnTo>
                  <a:cubicBezTo>
                    <a:pt x="956310" y="20003"/>
                    <a:pt x="951548" y="20955"/>
                    <a:pt x="945833" y="21908"/>
                  </a:cubicBezTo>
                  <a:cubicBezTo>
                    <a:pt x="940118" y="22860"/>
                    <a:pt x="934403" y="23813"/>
                    <a:pt x="930593" y="25718"/>
                  </a:cubicBezTo>
                  <a:cubicBezTo>
                    <a:pt x="924878" y="27623"/>
                    <a:pt x="922020" y="30480"/>
                    <a:pt x="920115" y="33338"/>
                  </a:cubicBezTo>
                  <a:cubicBezTo>
                    <a:pt x="918210" y="37148"/>
                    <a:pt x="917258" y="40958"/>
                    <a:pt x="917258" y="45720"/>
                  </a:cubicBezTo>
                  <a:lnTo>
                    <a:pt x="917258" y="259080"/>
                  </a:lnTo>
                  <a:cubicBezTo>
                    <a:pt x="917258" y="263843"/>
                    <a:pt x="918210" y="267653"/>
                    <a:pt x="920115" y="271463"/>
                  </a:cubicBezTo>
                  <a:cubicBezTo>
                    <a:pt x="922020" y="275273"/>
                    <a:pt x="925830" y="278130"/>
                    <a:pt x="930593" y="280035"/>
                  </a:cubicBezTo>
                  <a:cubicBezTo>
                    <a:pt x="933450" y="280988"/>
                    <a:pt x="938213" y="281940"/>
                    <a:pt x="944880" y="283845"/>
                  </a:cubicBezTo>
                  <a:cubicBezTo>
                    <a:pt x="951548" y="284798"/>
                    <a:pt x="957263" y="285750"/>
                    <a:pt x="962025" y="285750"/>
                  </a:cubicBezTo>
                  <a:lnTo>
                    <a:pt x="962025" y="302895"/>
                  </a:lnTo>
                  <a:lnTo>
                    <a:pt x="961073" y="302895"/>
                  </a:lnTo>
                  <a:lnTo>
                    <a:pt x="827723" y="302895"/>
                  </a:lnTo>
                  <a:lnTo>
                    <a:pt x="827723" y="287655"/>
                  </a:lnTo>
                  <a:cubicBezTo>
                    <a:pt x="831533" y="287655"/>
                    <a:pt x="837248" y="286703"/>
                    <a:pt x="843915" y="286703"/>
                  </a:cubicBezTo>
                  <a:cubicBezTo>
                    <a:pt x="850583" y="285750"/>
                    <a:pt x="856298" y="285750"/>
                    <a:pt x="859155" y="283845"/>
                  </a:cubicBezTo>
                  <a:cubicBezTo>
                    <a:pt x="863918" y="281940"/>
                    <a:pt x="866775" y="280035"/>
                    <a:pt x="868680" y="276225"/>
                  </a:cubicBezTo>
                  <a:cubicBezTo>
                    <a:pt x="870585" y="273368"/>
                    <a:pt x="871538" y="268605"/>
                    <a:pt x="871538" y="262890"/>
                  </a:cubicBezTo>
                  <a:lnTo>
                    <a:pt x="871538" y="48578"/>
                  </a:lnTo>
                  <a:cubicBezTo>
                    <a:pt x="871538" y="43815"/>
                    <a:pt x="870585" y="40005"/>
                    <a:pt x="869633" y="36195"/>
                  </a:cubicBezTo>
                  <a:cubicBezTo>
                    <a:pt x="867728" y="33338"/>
                    <a:pt x="864870" y="30480"/>
                    <a:pt x="859155" y="27623"/>
                  </a:cubicBezTo>
                  <a:cubicBezTo>
                    <a:pt x="855345" y="25718"/>
                    <a:pt x="849630" y="24765"/>
                    <a:pt x="842963" y="22860"/>
                  </a:cubicBezTo>
                  <a:cubicBezTo>
                    <a:pt x="836295" y="20955"/>
                    <a:pt x="831533" y="20955"/>
                    <a:pt x="827723" y="20003"/>
                  </a:cubicBezTo>
                  <a:close/>
                  <a:moveTo>
                    <a:pt x="3500437" y="1905"/>
                  </a:moveTo>
                  <a:cubicBezTo>
                    <a:pt x="3513773" y="1905"/>
                    <a:pt x="3526155" y="3810"/>
                    <a:pt x="3536632" y="8572"/>
                  </a:cubicBezTo>
                  <a:cubicBezTo>
                    <a:pt x="3547110" y="12382"/>
                    <a:pt x="3556635" y="18097"/>
                    <a:pt x="3566160" y="22860"/>
                  </a:cubicBezTo>
                  <a:lnTo>
                    <a:pt x="3574732" y="8572"/>
                  </a:lnTo>
                  <a:lnTo>
                    <a:pt x="3590925" y="8572"/>
                  </a:lnTo>
                  <a:lnTo>
                    <a:pt x="3592830" y="106680"/>
                  </a:lnTo>
                  <a:lnTo>
                    <a:pt x="3575685" y="106680"/>
                  </a:lnTo>
                  <a:cubicBezTo>
                    <a:pt x="3572827" y="95250"/>
                    <a:pt x="3569018" y="84772"/>
                    <a:pt x="3565207" y="74295"/>
                  </a:cubicBezTo>
                  <a:cubicBezTo>
                    <a:pt x="3561398" y="63817"/>
                    <a:pt x="3556635" y="55245"/>
                    <a:pt x="3549968" y="46672"/>
                  </a:cubicBezTo>
                  <a:cubicBezTo>
                    <a:pt x="3544252" y="39052"/>
                    <a:pt x="3536632" y="32385"/>
                    <a:pt x="3528060" y="27622"/>
                  </a:cubicBezTo>
                  <a:cubicBezTo>
                    <a:pt x="3519487" y="22860"/>
                    <a:pt x="3509010" y="20002"/>
                    <a:pt x="3496627" y="20002"/>
                  </a:cubicBezTo>
                  <a:cubicBezTo>
                    <a:pt x="3483293" y="20002"/>
                    <a:pt x="3471862" y="23812"/>
                    <a:pt x="3463290" y="32385"/>
                  </a:cubicBezTo>
                  <a:cubicBezTo>
                    <a:pt x="3453765" y="40957"/>
                    <a:pt x="3449002" y="51435"/>
                    <a:pt x="3449002" y="63817"/>
                  </a:cubicBezTo>
                  <a:cubicBezTo>
                    <a:pt x="3449002" y="76200"/>
                    <a:pt x="3451860" y="87630"/>
                    <a:pt x="3457575" y="95250"/>
                  </a:cubicBezTo>
                  <a:cubicBezTo>
                    <a:pt x="3463290" y="103822"/>
                    <a:pt x="3471862" y="110490"/>
                    <a:pt x="3483293" y="116205"/>
                  </a:cubicBezTo>
                  <a:cubicBezTo>
                    <a:pt x="3493770" y="120967"/>
                    <a:pt x="3503295" y="125730"/>
                    <a:pt x="3512820" y="128587"/>
                  </a:cubicBezTo>
                  <a:cubicBezTo>
                    <a:pt x="3522345" y="132397"/>
                    <a:pt x="3531870" y="136207"/>
                    <a:pt x="3541395" y="140017"/>
                  </a:cubicBezTo>
                  <a:cubicBezTo>
                    <a:pt x="3549968" y="143827"/>
                    <a:pt x="3557587" y="147637"/>
                    <a:pt x="3565207" y="152400"/>
                  </a:cubicBezTo>
                  <a:cubicBezTo>
                    <a:pt x="3575685" y="156210"/>
                    <a:pt x="3582352" y="161925"/>
                    <a:pt x="3588068" y="167640"/>
                  </a:cubicBezTo>
                  <a:cubicBezTo>
                    <a:pt x="3593782" y="174307"/>
                    <a:pt x="3598545" y="181927"/>
                    <a:pt x="3602355" y="190500"/>
                  </a:cubicBezTo>
                  <a:cubicBezTo>
                    <a:pt x="3605212" y="199072"/>
                    <a:pt x="3607118" y="208597"/>
                    <a:pt x="3607118" y="219075"/>
                  </a:cubicBezTo>
                  <a:cubicBezTo>
                    <a:pt x="3607118" y="244792"/>
                    <a:pt x="3597593" y="266700"/>
                    <a:pt x="3578543" y="283845"/>
                  </a:cubicBezTo>
                  <a:cubicBezTo>
                    <a:pt x="3559493" y="300990"/>
                    <a:pt x="3535680" y="309562"/>
                    <a:pt x="3507105" y="309562"/>
                  </a:cubicBezTo>
                  <a:cubicBezTo>
                    <a:pt x="3493770" y="309562"/>
                    <a:pt x="3480435" y="307657"/>
                    <a:pt x="3468052" y="302895"/>
                  </a:cubicBezTo>
                  <a:cubicBezTo>
                    <a:pt x="3454718" y="298132"/>
                    <a:pt x="3443287" y="293370"/>
                    <a:pt x="3433762" y="287655"/>
                  </a:cubicBezTo>
                  <a:lnTo>
                    <a:pt x="3425190" y="302895"/>
                  </a:lnTo>
                  <a:lnTo>
                    <a:pt x="3408998" y="302895"/>
                  </a:lnTo>
                  <a:lnTo>
                    <a:pt x="3406140" y="201930"/>
                  </a:lnTo>
                  <a:lnTo>
                    <a:pt x="3422332" y="201930"/>
                  </a:lnTo>
                  <a:cubicBezTo>
                    <a:pt x="3426143" y="214312"/>
                    <a:pt x="3429952" y="225742"/>
                    <a:pt x="3434715" y="236220"/>
                  </a:cubicBezTo>
                  <a:cubicBezTo>
                    <a:pt x="3439477" y="246697"/>
                    <a:pt x="3445193" y="256222"/>
                    <a:pt x="3452812" y="264795"/>
                  </a:cubicBezTo>
                  <a:cubicBezTo>
                    <a:pt x="3460432" y="273367"/>
                    <a:pt x="3469005" y="280035"/>
                    <a:pt x="3478530" y="284797"/>
                  </a:cubicBezTo>
                  <a:cubicBezTo>
                    <a:pt x="3488055" y="289560"/>
                    <a:pt x="3499485" y="292417"/>
                    <a:pt x="3511868" y="292417"/>
                  </a:cubicBezTo>
                  <a:cubicBezTo>
                    <a:pt x="3521393" y="292417"/>
                    <a:pt x="3529965" y="291465"/>
                    <a:pt x="3536632" y="288607"/>
                  </a:cubicBezTo>
                  <a:cubicBezTo>
                    <a:pt x="3544252" y="285750"/>
                    <a:pt x="3549968" y="282892"/>
                    <a:pt x="3553777" y="278130"/>
                  </a:cubicBezTo>
                  <a:cubicBezTo>
                    <a:pt x="3558540" y="273367"/>
                    <a:pt x="3561398" y="268605"/>
                    <a:pt x="3563302" y="261937"/>
                  </a:cubicBezTo>
                  <a:cubicBezTo>
                    <a:pt x="3565207" y="256222"/>
                    <a:pt x="3566160" y="248602"/>
                    <a:pt x="3566160" y="240982"/>
                  </a:cubicBezTo>
                  <a:cubicBezTo>
                    <a:pt x="3566160" y="229552"/>
                    <a:pt x="3563302" y="218122"/>
                    <a:pt x="3556635" y="207645"/>
                  </a:cubicBezTo>
                  <a:cubicBezTo>
                    <a:pt x="3549968" y="197167"/>
                    <a:pt x="3540443" y="189547"/>
                    <a:pt x="3527107" y="184785"/>
                  </a:cubicBezTo>
                  <a:cubicBezTo>
                    <a:pt x="3518535" y="180975"/>
                    <a:pt x="3508057" y="177165"/>
                    <a:pt x="3495675" y="172402"/>
                  </a:cubicBezTo>
                  <a:cubicBezTo>
                    <a:pt x="3484245" y="167640"/>
                    <a:pt x="3473768" y="163830"/>
                    <a:pt x="3465195" y="160020"/>
                  </a:cubicBezTo>
                  <a:cubicBezTo>
                    <a:pt x="3448050" y="152400"/>
                    <a:pt x="3435668" y="142875"/>
                    <a:pt x="3426143" y="130492"/>
                  </a:cubicBezTo>
                  <a:cubicBezTo>
                    <a:pt x="3416618" y="118110"/>
                    <a:pt x="3411855" y="102870"/>
                    <a:pt x="3411855" y="82867"/>
                  </a:cubicBezTo>
                  <a:cubicBezTo>
                    <a:pt x="3411855" y="71437"/>
                    <a:pt x="3413760" y="60960"/>
                    <a:pt x="3418523" y="51435"/>
                  </a:cubicBezTo>
                  <a:cubicBezTo>
                    <a:pt x="3423285" y="41910"/>
                    <a:pt x="3429952" y="33337"/>
                    <a:pt x="3437573" y="25717"/>
                  </a:cubicBezTo>
                  <a:cubicBezTo>
                    <a:pt x="3445193" y="18097"/>
                    <a:pt x="3454718" y="12382"/>
                    <a:pt x="3466148" y="8572"/>
                  </a:cubicBezTo>
                  <a:cubicBezTo>
                    <a:pt x="3476625" y="4762"/>
                    <a:pt x="3488055" y="1905"/>
                    <a:pt x="3500437" y="1905"/>
                  </a:cubicBezTo>
                  <a:close/>
                  <a:moveTo>
                    <a:pt x="1459230" y="0"/>
                  </a:moveTo>
                  <a:cubicBezTo>
                    <a:pt x="1475423" y="0"/>
                    <a:pt x="1490663" y="1905"/>
                    <a:pt x="1503045" y="6667"/>
                  </a:cubicBezTo>
                  <a:cubicBezTo>
                    <a:pt x="1515428" y="10477"/>
                    <a:pt x="1525905" y="15240"/>
                    <a:pt x="1535430" y="20955"/>
                  </a:cubicBezTo>
                  <a:lnTo>
                    <a:pt x="1544003" y="6667"/>
                  </a:lnTo>
                  <a:lnTo>
                    <a:pt x="1560195" y="6667"/>
                  </a:lnTo>
                  <a:lnTo>
                    <a:pt x="1562100" y="109537"/>
                  </a:lnTo>
                  <a:lnTo>
                    <a:pt x="1544955" y="109537"/>
                  </a:lnTo>
                  <a:cubicBezTo>
                    <a:pt x="1542098" y="98107"/>
                    <a:pt x="1538288" y="86677"/>
                    <a:pt x="1534478" y="76200"/>
                  </a:cubicBezTo>
                  <a:cubicBezTo>
                    <a:pt x="1530668" y="64770"/>
                    <a:pt x="1524953" y="55245"/>
                    <a:pt x="1518285" y="46672"/>
                  </a:cubicBezTo>
                  <a:cubicBezTo>
                    <a:pt x="1511618" y="38100"/>
                    <a:pt x="1503045" y="30480"/>
                    <a:pt x="1493520" y="25717"/>
                  </a:cubicBezTo>
                  <a:cubicBezTo>
                    <a:pt x="1483995" y="20002"/>
                    <a:pt x="1472565" y="18097"/>
                    <a:pt x="1458278" y="18097"/>
                  </a:cubicBezTo>
                  <a:cubicBezTo>
                    <a:pt x="1443990" y="18097"/>
                    <a:pt x="1430655" y="20955"/>
                    <a:pt x="1418273" y="27622"/>
                  </a:cubicBezTo>
                  <a:cubicBezTo>
                    <a:pt x="1406843" y="33337"/>
                    <a:pt x="1396365" y="42862"/>
                    <a:pt x="1387793" y="54292"/>
                  </a:cubicBezTo>
                  <a:cubicBezTo>
                    <a:pt x="1379220" y="65722"/>
                    <a:pt x="1372553" y="80010"/>
                    <a:pt x="1368743" y="97155"/>
                  </a:cubicBezTo>
                  <a:cubicBezTo>
                    <a:pt x="1363980" y="114300"/>
                    <a:pt x="1362075" y="133350"/>
                    <a:pt x="1362075" y="155257"/>
                  </a:cubicBezTo>
                  <a:cubicBezTo>
                    <a:pt x="1362075" y="174307"/>
                    <a:pt x="1363980" y="191452"/>
                    <a:pt x="1368743" y="208597"/>
                  </a:cubicBezTo>
                  <a:cubicBezTo>
                    <a:pt x="1373505" y="224790"/>
                    <a:pt x="1380173" y="239077"/>
                    <a:pt x="1388745" y="251460"/>
                  </a:cubicBezTo>
                  <a:cubicBezTo>
                    <a:pt x="1397318" y="263842"/>
                    <a:pt x="1407795" y="273367"/>
                    <a:pt x="1421130" y="280987"/>
                  </a:cubicBezTo>
                  <a:cubicBezTo>
                    <a:pt x="1434465" y="287655"/>
                    <a:pt x="1448753" y="291465"/>
                    <a:pt x="1464945" y="291465"/>
                  </a:cubicBezTo>
                  <a:cubicBezTo>
                    <a:pt x="1477328" y="291465"/>
                    <a:pt x="1487805" y="289560"/>
                    <a:pt x="1498283" y="285750"/>
                  </a:cubicBezTo>
                  <a:cubicBezTo>
                    <a:pt x="1508760" y="281940"/>
                    <a:pt x="1515428" y="278130"/>
                    <a:pt x="1519238" y="274320"/>
                  </a:cubicBezTo>
                  <a:cubicBezTo>
                    <a:pt x="1520190" y="266700"/>
                    <a:pt x="1521143" y="260032"/>
                    <a:pt x="1521143" y="252412"/>
                  </a:cubicBezTo>
                  <a:cubicBezTo>
                    <a:pt x="1521143" y="244792"/>
                    <a:pt x="1521143" y="239077"/>
                    <a:pt x="1521143" y="233362"/>
                  </a:cubicBezTo>
                  <a:lnTo>
                    <a:pt x="1521143" y="217170"/>
                  </a:lnTo>
                  <a:cubicBezTo>
                    <a:pt x="1521143" y="211455"/>
                    <a:pt x="1520190" y="205740"/>
                    <a:pt x="1518285" y="201930"/>
                  </a:cubicBezTo>
                  <a:cubicBezTo>
                    <a:pt x="1516380" y="197167"/>
                    <a:pt x="1513523" y="194310"/>
                    <a:pt x="1508760" y="192405"/>
                  </a:cubicBezTo>
                  <a:cubicBezTo>
                    <a:pt x="1503998" y="190500"/>
                    <a:pt x="1498283" y="188595"/>
                    <a:pt x="1489710" y="187642"/>
                  </a:cubicBezTo>
                  <a:cubicBezTo>
                    <a:pt x="1482090" y="186690"/>
                    <a:pt x="1475423" y="185737"/>
                    <a:pt x="1471613" y="185737"/>
                  </a:cubicBezTo>
                  <a:lnTo>
                    <a:pt x="1471613" y="170497"/>
                  </a:lnTo>
                  <a:lnTo>
                    <a:pt x="1601153" y="170497"/>
                  </a:lnTo>
                  <a:lnTo>
                    <a:pt x="1601153" y="184785"/>
                  </a:lnTo>
                  <a:cubicBezTo>
                    <a:pt x="1597343" y="184785"/>
                    <a:pt x="1593533" y="185737"/>
                    <a:pt x="1587818" y="186690"/>
                  </a:cubicBezTo>
                  <a:cubicBezTo>
                    <a:pt x="1582103" y="187642"/>
                    <a:pt x="1577340" y="188595"/>
                    <a:pt x="1574483" y="190500"/>
                  </a:cubicBezTo>
                  <a:cubicBezTo>
                    <a:pt x="1570673" y="192405"/>
                    <a:pt x="1567815" y="195262"/>
                    <a:pt x="1565910" y="199072"/>
                  </a:cubicBezTo>
                  <a:cubicBezTo>
                    <a:pt x="1564005" y="202882"/>
                    <a:pt x="1563053" y="207645"/>
                    <a:pt x="1563053" y="212407"/>
                  </a:cubicBezTo>
                  <a:lnTo>
                    <a:pt x="1563053" y="235267"/>
                  </a:lnTo>
                  <a:cubicBezTo>
                    <a:pt x="1563053" y="252412"/>
                    <a:pt x="1563053" y="262890"/>
                    <a:pt x="1563053" y="268605"/>
                  </a:cubicBezTo>
                  <a:cubicBezTo>
                    <a:pt x="1563053" y="274320"/>
                    <a:pt x="1563053" y="279082"/>
                    <a:pt x="1564005" y="282892"/>
                  </a:cubicBezTo>
                  <a:cubicBezTo>
                    <a:pt x="1545908" y="291465"/>
                    <a:pt x="1526858" y="297180"/>
                    <a:pt x="1508760" y="301942"/>
                  </a:cubicBezTo>
                  <a:cubicBezTo>
                    <a:pt x="1490663" y="306705"/>
                    <a:pt x="1472565" y="308610"/>
                    <a:pt x="1454468" y="308610"/>
                  </a:cubicBezTo>
                  <a:cubicBezTo>
                    <a:pt x="1435418" y="308610"/>
                    <a:pt x="1417320" y="304800"/>
                    <a:pt x="1400175" y="298132"/>
                  </a:cubicBezTo>
                  <a:cubicBezTo>
                    <a:pt x="1383030" y="291465"/>
                    <a:pt x="1367790" y="280987"/>
                    <a:pt x="1354455" y="267652"/>
                  </a:cubicBezTo>
                  <a:cubicBezTo>
                    <a:pt x="1341120" y="254317"/>
                    <a:pt x="1330643" y="238125"/>
                    <a:pt x="1323023" y="220027"/>
                  </a:cubicBezTo>
                  <a:cubicBezTo>
                    <a:pt x="1315403" y="200977"/>
                    <a:pt x="1311593" y="180022"/>
                    <a:pt x="1311593" y="157162"/>
                  </a:cubicBezTo>
                  <a:cubicBezTo>
                    <a:pt x="1311593" y="134302"/>
                    <a:pt x="1315403" y="113347"/>
                    <a:pt x="1323023" y="94297"/>
                  </a:cubicBezTo>
                  <a:cubicBezTo>
                    <a:pt x="1330643" y="75247"/>
                    <a:pt x="1341120" y="58102"/>
                    <a:pt x="1354455" y="43815"/>
                  </a:cubicBezTo>
                  <a:cubicBezTo>
                    <a:pt x="1367790" y="29527"/>
                    <a:pt x="1383030" y="19050"/>
                    <a:pt x="1401128" y="11430"/>
                  </a:cubicBezTo>
                  <a:cubicBezTo>
                    <a:pt x="1419225" y="3810"/>
                    <a:pt x="1439228" y="0"/>
                    <a:pt x="1459230" y="0"/>
                  </a:cubicBezTo>
                  <a:close/>
                </a:path>
              </a:pathLst>
            </a:custGeom>
            <a:solidFill>
              <a:srgbClr val="231815"/>
            </a:solidFill>
            <a:ln w="9525" cap="flat">
              <a:noFill/>
              <a:prstDash val="solid"/>
              <a:miter/>
            </a:ln>
          </p:spPr>
          <p:txBody>
            <a:bodyPr rtlCol="0" anchor="ct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îSḷiḓe">
              <a:extLst>
                <a:ext uri="{FF2B5EF4-FFF2-40B4-BE49-F238E27FC236}">
                  <a16:creationId xmlns:a16="http://schemas.microsoft.com/office/drawing/2014/main" id="{C609BCE3-62D8-4952-B0FA-C1AD81FED081}"/>
                </a:ext>
              </a:extLst>
            </p:cNvPr>
            <p:cNvSpPr/>
            <p:nvPr/>
          </p:nvSpPr>
          <p:spPr>
            <a:xfrm>
              <a:off x="2386684" y="2875993"/>
              <a:ext cx="2775313" cy="790255"/>
            </a:xfrm>
            <a:custGeom>
              <a:avLst/>
              <a:gdLst>
                <a:gd name="connsiteX0" fmla="*/ 1911219 w 4352938"/>
                <a:gd name="connsiteY0" fmla="*/ 884984 h 1239475"/>
                <a:gd name="connsiteX1" fmla="*/ 2030282 w 4352938"/>
                <a:gd name="connsiteY1" fmla="*/ 953564 h 1239475"/>
                <a:gd name="connsiteX2" fmla="*/ 2055047 w 4352938"/>
                <a:gd name="connsiteY2" fmla="*/ 991664 h 1239475"/>
                <a:gd name="connsiteX3" fmla="*/ 2047427 w 4352938"/>
                <a:gd name="connsiteY3" fmla="*/ 1067864 h 1239475"/>
                <a:gd name="connsiteX4" fmla="*/ 1974085 w 4352938"/>
                <a:gd name="connsiteY4" fmla="*/ 1093581 h 1239475"/>
                <a:gd name="connsiteX5" fmla="*/ 1923602 w 4352938"/>
                <a:gd name="connsiteY5" fmla="*/ 1040241 h 1239475"/>
                <a:gd name="connsiteX6" fmla="*/ 1903600 w 4352938"/>
                <a:gd name="connsiteY6" fmla="*/ 1022144 h 1239475"/>
                <a:gd name="connsiteX7" fmla="*/ 1888359 w 4352938"/>
                <a:gd name="connsiteY7" fmla="*/ 887841 h 1239475"/>
                <a:gd name="connsiteX8" fmla="*/ 1911219 w 4352938"/>
                <a:gd name="connsiteY8" fmla="*/ 884984 h 1239475"/>
                <a:gd name="connsiteX9" fmla="*/ 3037075 w 4352938"/>
                <a:gd name="connsiteY9" fmla="*/ 831644 h 1239475"/>
                <a:gd name="connsiteX10" fmla="*/ 3118038 w 4352938"/>
                <a:gd name="connsiteY10" fmla="*/ 880221 h 1239475"/>
                <a:gd name="connsiteX11" fmla="*/ 3217097 w 4352938"/>
                <a:gd name="connsiteY11" fmla="*/ 1004046 h 1239475"/>
                <a:gd name="connsiteX12" fmla="*/ 3140897 w 4352938"/>
                <a:gd name="connsiteY12" fmla="*/ 1054529 h 1239475"/>
                <a:gd name="connsiteX13" fmla="*/ 3072318 w 4352938"/>
                <a:gd name="connsiteY13" fmla="*/ 1031669 h 1239475"/>
                <a:gd name="connsiteX14" fmla="*/ 3057077 w 4352938"/>
                <a:gd name="connsiteY14" fmla="*/ 970709 h 1239475"/>
                <a:gd name="connsiteX15" fmla="*/ 3052315 w 4352938"/>
                <a:gd name="connsiteY15" fmla="*/ 947849 h 1239475"/>
                <a:gd name="connsiteX16" fmla="*/ 3029455 w 4352938"/>
                <a:gd name="connsiteY16" fmla="*/ 836406 h 1239475"/>
                <a:gd name="connsiteX17" fmla="*/ 3037075 w 4352938"/>
                <a:gd name="connsiteY17" fmla="*/ 831644 h 1239475"/>
                <a:gd name="connsiteX18" fmla="*/ 4031485 w 4352938"/>
                <a:gd name="connsiteY18" fmla="*/ 816404 h 1239475"/>
                <a:gd name="connsiteX19" fmla="*/ 4124830 w 4352938"/>
                <a:gd name="connsiteY19" fmla="*/ 826881 h 1239475"/>
                <a:gd name="connsiteX20" fmla="*/ 4142927 w 4352938"/>
                <a:gd name="connsiteY20" fmla="*/ 867839 h 1239475"/>
                <a:gd name="connsiteX21" fmla="*/ 4130545 w 4352938"/>
                <a:gd name="connsiteY21" fmla="*/ 901176 h 1239475"/>
                <a:gd name="connsiteX22" fmla="*/ 4092445 w 4352938"/>
                <a:gd name="connsiteY22" fmla="*/ 936419 h 1239475"/>
                <a:gd name="connsiteX23" fmla="*/ 3998147 w 4352938"/>
                <a:gd name="connsiteY23" fmla="*/ 948801 h 1239475"/>
                <a:gd name="connsiteX24" fmla="*/ 3990527 w 4352938"/>
                <a:gd name="connsiteY24" fmla="*/ 959279 h 1239475"/>
                <a:gd name="connsiteX25" fmla="*/ 4016245 w 4352938"/>
                <a:gd name="connsiteY25" fmla="*/ 1030716 h 1239475"/>
                <a:gd name="connsiteX26" fmla="*/ 4021007 w 4352938"/>
                <a:gd name="connsiteY26" fmla="*/ 1061196 h 1239475"/>
                <a:gd name="connsiteX27" fmla="*/ 4028627 w 4352938"/>
                <a:gd name="connsiteY27" fmla="*/ 1104059 h 1239475"/>
                <a:gd name="connsiteX28" fmla="*/ 4010530 w 4352938"/>
                <a:gd name="connsiteY28" fmla="*/ 1142159 h 1239475"/>
                <a:gd name="connsiteX29" fmla="*/ 3990527 w 4352938"/>
                <a:gd name="connsiteY29" fmla="*/ 1175496 h 1239475"/>
                <a:gd name="connsiteX30" fmla="*/ 3940045 w 4352938"/>
                <a:gd name="connsiteY30" fmla="*/ 1183116 h 1239475"/>
                <a:gd name="connsiteX31" fmla="*/ 3917185 w 4352938"/>
                <a:gd name="connsiteY31" fmla="*/ 1203119 h 1239475"/>
                <a:gd name="connsiteX32" fmla="*/ 3828602 w 4352938"/>
                <a:gd name="connsiteY32" fmla="*/ 1185021 h 1239475"/>
                <a:gd name="connsiteX33" fmla="*/ 3782882 w 4352938"/>
                <a:gd name="connsiteY33" fmla="*/ 1162161 h 1239475"/>
                <a:gd name="connsiteX34" fmla="*/ 3778120 w 4352938"/>
                <a:gd name="connsiteY34" fmla="*/ 1144064 h 1239475"/>
                <a:gd name="connsiteX35" fmla="*/ 3782882 w 4352938"/>
                <a:gd name="connsiteY35" fmla="*/ 1144064 h 1239475"/>
                <a:gd name="connsiteX36" fmla="*/ 3843843 w 4352938"/>
                <a:gd name="connsiteY36" fmla="*/ 1141206 h 1239475"/>
                <a:gd name="connsiteX37" fmla="*/ 3930520 w 4352938"/>
                <a:gd name="connsiteY37" fmla="*/ 1110726 h 1239475"/>
                <a:gd name="connsiteX38" fmla="*/ 3945760 w 4352938"/>
                <a:gd name="connsiteY38" fmla="*/ 1087866 h 1239475"/>
                <a:gd name="connsiteX39" fmla="*/ 3938140 w 4352938"/>
                <a:gd name="connsiteY39" fmla="*/ 1049766 h 1239475"/>
                <a:gd name="connsiteX40" fmla="*/ 3940997 w 4352938"/>
                <a:gd name="connsiteY40" fmla="*/ 996426 h 1239475"/>
                <a:gd name="connsiteX41" fmla="*/ 3933377 w 4352938"/>
                <a:gd name="connsiteY41" fmla="*/ 978329 h 1239475"/>
                <a:gd name="connsiteX42" fmla="*/ 3872418 w 4352938"/>
                <a:gd name="connsiteY42" fmla="*/ 996426 h 1239475"/>
                <a:gd name="connsiteX43" fmla="*/ 3823840 w 4352938"/>
                <a:gd name="connsiteY43" fmla="*/ 1004046 h 1239475"/>
                <a:gd name="connsiteX44" fmla="*/ 3770500 w 4352938"/>
                <a:gd name="connsiteY44" fmla="*/ 1029764 h 1239475"/>
                <a:gd name="connsiteX45" fmla="*/ 3645722 w 4352938"/>
                <a:gd name="connsiteY45" fmla="*/ 1110726 h 1239475"/>
                <a:gd name="connsiteX46" fmla="*/ 3589525 w 4352938"/>
                <a:gd name="connsiteY46" fmla="*/ 1128824 h 1239475"/>
                <a:gd name="connsiteX47" fmla="*/ 3566665 w 4352938"/>
                <a:gd name="connsiteY47" fmla="*/ 1118346 h 1239475"/>
                <a:gd name="connsiteX48" fmla="*/ 3561902 w 4352938"/>
                <a:gd name="connsiteY48" fmla="*/ 1101201 h 1239475"/>
                <a:gd name="connsiteX49" fmla="*/ 3526660 w 4352938"/>
                <a:gd name="connsiteY49" fmla="*/ 1017381 h 1239475"/>
                <a:gd name="connsiteX50" fmla="*/ 3554282 w 4352938"/>
                <a:gd name="connsiteY50" fmla="*/ 989759 h 1239475"/>
                <a:gd name="connsiteX51" fmla="*/ 3589525 w 4352938"/>
                <a:gd name="connsiteY51" fmla="*/ 986901 h 1239475"/>
                <a:gd name="connsiteX52" fmla="*/ 3630482 w 4352938"/>
                <a:gd name="connsiteY52" fmla="*/ 961184 h 1239475"/>
                <a:gd name="connsiteX53" fmla="*/ 3656200 w 4352938"/>
                <a:gd name="connsiteY53" fmla="*/ 956421 h 1239475"/>
                <a:gd name="connsiteX54" fmla="*/ 3752402 w 4352938"/>
                <a:gd name="connsiteY54" fmla="*/ 910701 h 1239475"/>
                <a:gd name="connsiteX55" fmla="*/ 3897182 w 4352938"/>
                <a:gd name="connsiteY55" fmla="*/ 854504 h 1239475"/>
                <a:gd name="connsiteX56" fmla="*/ 4031485 w 4352938"/>
                <a:gd name="connsiteY56" fmla="*/ 816404 h 1239475"/>
                <a:gd name="connsiteX57" fmla="*/ 281492 w 4352938"/>
                <a:gd name="connsiteY57" fmla="*/ 738299 h 1239475"/>
                <a:gd name="connsiteX58" fmla="*/ 205292 w 4352938"/>
                <a:gd name="connsiteY58" fmla="*/ 794496 h 1239475"/>
                <a:gd name="connsiteX59" fmla="*/ 174812 w 4352938"/>
                <a:gd name="connsiteY59" fmla="*/ 832596 h 1239475"/>
                <a:gd name="connsiteX60" fmla="*/ 170049 w 4352938"/>
                <a:gd name="connsiteY60" fmla="*/ 850694 h 1239475"/>
                <a:gd name="connsiteX61" fmla="*/ 96707 w 4352938"/>
                <a:gd name="connsiteY61" fmla="*/ 951659 h 1239475"/>
                <a:gd name="connsiteX62" fmla="*/ 63369 w 4352938"/>
                <a:gd name="connsiteY62" fmla="*/ 1009761 h 1239475"/>
                <a:gd name="connsiteX63" fmla="*/ 70989 w 4352938"/>
                <a:gd name="connsiteY63" fmla="*/ 1012619 h 1239475"/>
                <a:gd name="connsiteX64" fmla="*/ 134807 w 4352938"/>
                <a:gd name="connsiteY64" fmla="*/ 1002141 h 1239475"/>
                <a:gd name="connsiteX65" fmla="*/ 177669 w 4352938"/>
                <a:gd name="connsiteY65" fmla="*/ 971661 h 1239475"/>
                <a:gd name="connsiteX66" fmla="*/ 226247 w 4352938"/>
                <a:gd name="connsiteY66" fmla="*/ 953564 h 1239475"/>
                <a:gd name="connsiteX67" fmla="*/ 253869 w 4352938"/>
                <a:gd name="connsiteY67" fmla="*/ 933561 h 1239475"/>
                <a:gd name="connsiteX68" fmla="*/ 291969 w 4352938"/>
                <a:gd name="connsiteY68" fmla="*/ 907844 h 1239475"/>
                <a:gd name="connsiteX69" fmla="*/ 291969 w 4352938"/>
                <a:gd name="connsiteY69" fmla="*/ 874506 h 1239475"/>
                <a:gd name="connsiteX70" fmla="*/ 293874 w 4352938"/>
                <a:gd name="connsiteY70" fmla="*/ 829739 h 1239475"/>
                <a:gd name="connsiteX71" fmla="*/ 293874 w 4352938"/>
                <a:gd name="connsiteY71" fmla="*/ 741156 h 1239475"/>
                <a:gd name="connsiteX72" fmla="*/ 281492 w 4352938"/>
                <a:gd name="connsiteY72" fmla="*/ 738299 h 1239475"/>
                <a:gd name="connsiteX73" fmla="*/ 1852924 w 4352938"/>
                <a:gd name="connsiteY73" fmla="*/ 577625 h 1239475"/>
                <a:gd name="connsiteX74" fmla="*/ 1952177 w 4352938"/>
                <a:gd name="connsiteY74" fmla="*/ 596377 h 1239475"/>
                <a:gd name="connsiteX75" fmla="*/ 1959798 w 4352938"/>
                <a:gd name="connsiteY75" fmla="*/ 616379 h 1239475"/>
                <a:gd name="connsiteX76" fmla="*/ 1903600 w 4352938"/>
                <a:gd name="connsiteY76" fmla="*/ 659242 h 1239475"/>
                <a:gd name="connsiteX77" fmla="*/ 1888360 w 4352938"/>
                <a:gd name="connsiteY77" fmla="*/ 682102 h 1239475"/>
                <a:gd name="connsiteX78" fmla="*/ 1875977 w 4352938"/>
                <a:gd name="connsiteY78" fmla="*/ 684959 h 1239475"/>
                <a:gd name="connsiteX79" fmla="*/ 1863595 w 4352938"/>
                <a:gd name="connsiteY79" fmla="*/ 704962 h 1239475"/>
                <a:gd name="connsiteX80" fmla="*/ 1835973 w 4352938"/>
                <a:gd name="connsiteY80" fmla="*/ 724964 h 1239475"/>
                <a:gd name="connsiteX81" fmla="*/ 1808350 w 4352938"/>
                <a:gd name="connsiteY81" fmla="*/ 755444 h 1239475"/>
                <a:gd name="connsiteX82" fmla="*/ 1762630 w 4352938"/>
                <a:gd name="connsiteY82" fmla="*/ 804022 h 1239475"/>
                <a:gd name="connsiteX83" fmla="*/ 1795967 w 4352938"/>
                <a:gd name="connsiteY83" fmla="*/ 785924 h 1239475"/>
                <a:gd name="connsiteX84" fmla="*/ 1882645 w 4352938"/>
                <a:gd name="connsiteY84" fmla="*/ 783067 h 1239475"/>
                <a:gd name="connsiteX85" fmla="*/ 1893123 w 4352938"/>
                <a:gd name="connsiteY85" fmla="*/ 809737 h 1239475"/>
                <a:gd name="connsiteX86" fmla="*/ 1867405 w 4352938"/>
                <a:gd name="connsiteY86" fmla="*/ 843074 h 1239475"/>
                <a:gd name="connsiteX87" fmla="*/ 1773107 w 4352938"/>
                <a:gd name="connsiteY87" fmla="*/ 901177 h 1239475"/>
                <a:gd name="connsiteX88" fmla="*/ 1724530 w 4352938"/>
                <a:gd name="connsiteY88" fmla="*/ 942134 h 1239475"/>
                <a:gd name="connsiteX89" fmla="*/ 1742627 w 4352938"/>
                <a:gd name="connsiteY89" fmla="*/ 1025954 h 1239475"/>
                <a:gd name="connsiteX90" fmla="*/ 1770250 w 4352938"/>
                <a:gd name="connsiteY90" fmla="*/ 1233599 h 1239475"/>
                <a:gd name="connsiteX91" fmla="*/ 1762630 w 4352938"/>
                <a:gd name="connsiteY91" fmla="*/ 1236457 h 1239475"/>
                <a:gd name="connsiteX92" fmla="*/ 1729292 w 4352938"/>
                <a:gd name="connsiteY92" fmla="*/ 1236457 h 1239475"/>
                <a:gd name="connsiteX93" fmla="*/ 1709290 w 4352938"/>
                <a:gd name="connsiteY93" fmla="*/ 1213597 h 1239475"/>
                <a:gd name="connsiteX94" fmla="*/ 1709290 w 4352938"/>
                <a:gd name="connsiteY94" fmla="*/ 1190737 h 1239475"/>
                <a:gd name="connsiteX95" fmla="*/ 1691192 w 4352938"/>
                <a:gd name="connsiteY95" fmla="*/ 1167877 h 1239475"/>
                <a:gd name="connsiteX96" fmla="*/ 1637852 w 4352938"/>
                <a:gd name="connsiteY96" fmla="*/ 1145017 h 1239475"/>
                <a:gd name="connsiteX97" fmla="*/ 1637852 w 4352938"/>
                <a:gd name="connsiteY97" fmla="*/ 1129777 h 1239475"/>
                <a:gd name="connsiteX98" fmla="*/ 1653092 w 4352938"/>
                <a:gd name="connsiteY98" fmla="*/ 1109774 h 1239475"/>
                <a:gd name="connsiteX99" fmla="*/ 1675952 w 4352938"/>
                <a:gd name="connsiteY99" fmla="*/ 1105012 h 1239475"/>
                <a:gd name="connsiteX100" fmla="*/ 1688335 w 4352938"/>
                <a:gd name="connsiteY100" fmla="*/ 1048814 h 1239475"/>
                <a:gd name="connsiteX101" fmla="*/ 1675952 w 4352938"/>
                <a:gd name="connsiteY101" fmla="*/ 1015477 h 1239475"/>
                <a:gd name="connsiteX102" fmla="*/ 1668332 w 4352938"/>
                <a:gd name="connsiteY102" fmla="*/ 1012619 h 1239475"/>
                <a:gd name="connsiteX103" fmla="*/ 1645473 w 4352938"/>
                <a:gd name="connsiteY103" fmla="*/ 1027859 h 1239475"/>
                <a:gd name="connsiteX104" fmla="*/ 1617850 w 4352938"/>
                <a:gd name="connsiteY104" fmla="*/ 1058339 h 1239475"/>
                <a:gd name="connsiteX105" fmla="*/ 1605467 w 4352938"/>
                <a:gd name="connsiteY105" fmla="*/ 1063102 h 1239475"/>
                <a:gd name="connsiteX106" fmla="*/ 1587370 w 4352938"/>
                <a:gd name="connsiteY106" fmla="*/ 1093582 h 1239475"/>
                <a:gd name="connsiteX107" fmla="*/ 1554032 w 4352938"/>
                <a:gd name="connsiteY107" fmla="*/ 1121204 h 1239475"/>
                <a:gd name="connsiteX108" fmla="*/ 1450210 w 4352938"/>
                <a:gd name="connsiteY108" fmla="*/ 1230742 h 1239475"/>
                <a:gd name="connsiteX109" fmla="*/ 1355913 w 4352938"/>
                <a:gd name="connsiteY109" fmla="*/ 1104059 h 1239475"/>
                <a:gd name="connsiteX110" fmla="*/ 1394013 w 4352938"/>
                <a:gd name="connsiteY110" fmla="*/ 1093582 h 1239475"/>
                <a:gd name="connsiteX111" fmla="*/ 1419730 w 4352938"/>
                <a:gd name="connsiteY111" fmla="*/ 1101202 h 1239475"/>
                <a:gd name="connsiteX112" fmla="*/ 1434970 w 4352938"/>
                <a:gd name="connsiteY112" fmla="*/ 1085962 h 1239475"/>
                <a:gd name="connsiteX113" fmla="*/ 1470213 w 4352938"/>
                <a:gd name="connsiteY113" fmla="*/ 1070722 h 1239475"/>
                <a:gd name="connsiteX114" fmla="*/ 1490215 w 4352938"/>
                <a:gd name="connsiteY114" fmla="*/ 1052624 h 1239475"/>
                <a:gd name="connsiteX115" fmla="*/ 1525457 w 4352938"/>
                <a:gd name="connsiteY115" fmla="*/ 1037384 h 1239475"/>
                <a:gd name="connsiteX116" fmla="*/ 1612135 w 4352938"/>
                <a:gd name="connsiteY116" fmla="*/ 979282 h 1239475"/>
                <a:gd name="connsiteX117" fmla="*/ 1677857 w 4352938"/>
                <a:gd name="connsiteY117" fmla="*/ 921179 h 1239475"/>
                <a:gd name="connsiteX118" fmla="*/ 1650235 w 4352938"/>
                <a:gd name="connsiteY118" fmla="*/ 893557 h 1239475"/>
                <a:gd name="connsiteX119" fmla="*/ 1683573 w 4352938"/>
                <a:gd name="connsiteY119" fmla="*/ 812594 h 1239475"/>
                <a:gd name="connsiteX120" fmla="*/ 1660713 w 4352938"/>
                <a:gd name="connsiteY120" fmla="*/ 807832 h 1239475"/>
                <a:gd name="connsiteX121" fmla="*/ 1627375 w 4352938"/>
                <a:gd name="connsiteY121" fmla="*/ 818309 h 1239475"/>
                <a:gd name="connsiteX122" fmla="*/ 1627375 w 4352938"/>
                <a:gd name="connsiteY122" fmla="*/ 881174 h 1239475"/>
                <a:gd name="connsiteX123" fmla="*/ 1627375 w 4352938"/>
                <a:gd name="connsiteY123" fmla="*/ 882127 h 1239475"/>
                <a:gd name="connsiteX124" fmla="*/ 1624517 w 4352938"/>
                <a:gd name="connsiteY124" fmla="*/ 897367 h 1239475"/>
                <a:gd name="connsiteX125" fmla="*/ 1546413 w 4352938"/>
                <a:gd name="connsiteY125" fmla="*/ 999284 h 1239475"/>
                <a:gd name="connsiteX126" fmla="*/ 1515932 w 4352938"/>
                <a:gd name="connsiteY126" fmla="*/ 965947 h 1239475"/>
                <a:gd name="connsiteX127" fmla="*/ 1508313 w 4352938"/>
                <a:gd name="connsiteY127" fmla="*/ 938324 h 1239475"/>
                <a:gd name="connsiteX128" fmla="*/ 1493073 w 4352938"/>
                <a:gd name="connsiteY128" fmla="*/ 912607 h 1239475"/>
                <a:gd name="connsiteX129" fmla="*/ 1505455 w 4352938"/>
                <a:gd name="connsiteY129" fmla="*/ 744967 h 1239475"/>
                <a:gd name="connsiteX130" fmla="*/ 1502598 w 4352938"/>
                <a:gd name="connsiteY130" fmla="*/ 686864 h 1239475"/>
                <a:gd name="connsiteX131" fmla="*/ 1513075 w 4352938"/>
                <a:gd name="connsiteY131" fmla="*/ 682102 h 1239475"/>
                <a:gd name="connsiteX132" fmla="*/ 1523552 w 4352938"/>
                <a:gd name="connsiteY132" fmla="*/ 679244 h 1239475"/>
                <a:gd name="connsiteX133" fmla="*/ 1543555 w 4352938"/>
                <a:gd name="connsiteY133" fmla="*/ 689722 h 1239475"/>
                <a:gd name="connsiteX134" fmla="*/ 1584513 w 4352938"/>
                <a:gd name="connsiteY134" fmla="*/ 723059 h 1239475"/>
                <a:gd name="connsiteX135" fmla="*/ 1680715 w 4352938"/>
                <a:gd name="connsiteY135" fmla="*/ 664957 h 1239475"/>
                <a:gd name="connsiteX136" fmla="*/ 1723577 w 4352938"/>
                <a:gd name="connsiteY136" fmla="*/ 626857 h 1239475"/>
                <a:gd name="connsiteX137" fmla="*/ 1761677 w 4352938"/>
                <a:gd name="connsiteY137" fmla="*/ 622094 h 1239475"/>
                <a:gd name="connsiteX138" fmla="*/ 1774060 w 4352938"/>
                <a:gd name="connsiteY138" fmla="*/ 603997 h 1239475"/>
                <a:gd name="connsiteX139" fmla="*/ 1822638 w 4352938"/>
                <a:gd name="connsiteY139" fmla="*/ 581137 h 1239475"/>
                <a:gd name="connsiteX140" fmla="*/ 1852924 w 4352938"/>
                <a:gd name="connsiteY140" fmla="*/ 577625 h 1239475"/>
                <a:gd name="connsiteX141" fmla="*/ 3579047 w 4352938"/>
                <a:gd name="connsiteY141" fmla="*/ 530654 h 1239475"/>
                <a:gd name="connsiteX142" fmla="*/ 3604764 w 4352938"/>
                <a:gd name="connsiteY142" fmla="*/ 533511 h 1239475"/>
                <a:gd name="connsiteX143" fmla="*/ 3680964 w 4352938"/>
                <a:gd name="connsiteY143" fmla="*/ 644954 h 1239475"/>
                <a:gd name="connsiteX144" fmla="*/ 3642864 w 4352938"/>
                <a:gd name="connsiteY144" fmla="*/ 718296 h 1239475"/>
                <a:gd name="connsiteX145" fmla="*/ 3615242 w 4352938"/>
                <a:gd name="connsiteY145" fmla="*/ 718296 h 1239475"/>
                <a:gd name="connsiteX146" fmla="*/ 3587619 w 4352938"/>
                <a:gd name="connsiteY146" fmla="*/ 669719 h 1239475"/>
                <a:gd name="connsiteX147" fmla="*/ 3586667 w 4352938"/>
                <a:gd name="connsiteY147" fmla="*/ 619236 h 1239475"/>
                <a:gd name="connsiteX148" fmla="*/ 3579047 w 4352938"/>
                <a:gd name="connsiteY148" fmla="*/ 530654 h 1239475"/>
                <a:gd name="connsiteX149" fmla="*/ 1938842 w 4352938"/>
                <a:gd name="connsiteY149" fmla="*/ 307769 h 1239475"/>
                <a:gd name="connsiteX150" fmla="*/ 1969322 w 4352938"/>
                <a:gd name="connsiteY150" fmla="*/ 307769 h 1239475"/>
                <a:gd name="connsiteX151" fmla="*/ 1979799 w 4352938"/>
                <a:gd name="connsiteY151" fmla="*/ 333486 h 1239475"/>
                <a:gd name="connsiteX152" fmla="*/ 1946462 w 4352938"/>
                <a:gd name="connsiteY152" fmla="*/ 368729 h 1239475"/>
                <a:gd name="connsiteX153" fmla="*/ 1913124 w 4352938"/>
                <a:gd name="connsiteY153" fmla="*/ 373491 h 1239475"/>
                <a:gd name="connsiteX154" fmla="*/ 1832162 w 4352938"/>
                <a:gd name="connsiteY154" fmla="*/ 429689 h 1239475"/>
                <a:gd name="connsiteX155" fmla="*/ 1708337 w 4352938"/>
                <a:gd name="connsiteY155" fmla="*/ 546846 h 1239475"/>
                <a:gd name="connsiteX156" fmla="*/ 1629279 w 4352938"/>
                <a:gd name="connsiteY156" fmla="*/ 557324 h 1239475"/>
                <a:gd name="connsiteX157" fmla="*/ 1519742 w 4352938"/>
                <a:gd name="connsiteY157" fmla="*/ 498269 h 1239475"/>
                <a:gd name="connsiteX158" fmla="*/ 1524504 w 4352938"/>
                <a:gd name="connsiteY158" fmla="*/ 452549 h 1239475"/>
                <a:gd name="connsiteX159" fmla="*/ 1775964 w 4352938"/>
                <a:gd name="connsiteY159" fmla="*/ 351584 h 1239475"/>
                <a:gd name="connsiteX160" fmla="*/ 1798824 w 4352938"/>
                <a:gd name="connsiteY160" fmla="*/ 348726 h 1239475"/>
                <a:gd name="connsiteX161" fmla="*/ 1885501 w 4352938"/>
                <a:gd name="connsiteY161" fmla="*/ 318246 h 1239475"/>
                <a:gd name="connsiteX162" fmla="*/ 1938842 w 4352938"/>
                <a:gd name="connsiteY162" fmla="*/ 307769 h 1239475"/>
                <a:gd name="connsiteX163" fmla="*/ 667255 w 4352938"/>
                <a:gd name="connsiteY163" fmla="*/ 301102 h 1239475"/>
                <a:gd name="connsiteX164" fmla="*/ 717738 w 4352938"/>
                <a:gd name="connsiteY164" fmla="*/ 346822 h 1239475"/>
                <a:gd name="connsiteX165" fmla="*/ 819655 w 4352938"/>
                <a:gd name="connsiteY165" fmla="*/ 587804 h 1239475"/>
                <a:gd name="connsiteX166" fmla="*/ 845372 w 4352938"/>
                <a:gd name="connsiteY166" fmla="*/ 600187 h 1239475"/>
                <a:gd name="connsiteX167" fmla="*/ 875852 w 4352938"/>
                <a:gd name="connsiteY167" fmla="*/ 566849 h 1239475"/>
                <a:gd name="connsiteX168" fmla="*/ 921572 w 4352938"/>
                <a:gd name="connsiteY168" fmla="*/ 536369 h 1239475"/>
                <a:gd name="connsiteX169" fmla="*/ 921572 w 4352938"/>
                <a:gd name="connsiteY169" fmla="*/ 474457 h 1239475"/>
                <a:gd name="connsiteX170" fmla="*/ 921572 w 4352938"/>
                <a:gd name="connsiteY170" fmla="*/ 467789 h 1239475"/>
                <a:gd name="connsiteX171" fmla="*/ 927288 w 4352938"/>
                <a:gd name="connsiteY171" fmla="*/ 463027 h 1239475"/>
                <a:gd name="connsiteX172" fmla="*/ 949195 w 4352938"/>
                <a:gd name="connsiteY172" fmla="*/ 452549 h 1239475"/>
                <a:gd name="connsiteX173" fmla="*/ 959672 w 4352938"/>
                <a:gd name="connsiteY173" fmla="*/ 463027 h 1239475"/>
                <a:gd name="connsiteX174" fmla="*/ 962530 w 4352938"/>
                <a:gd name="connsiteY174" fmla="*/ 481124 h 1239475"/>
                <a:gd name="connsiteX175" fmla="*/ 988247 w 4352938"/>
                <a:gd name="connsiteY175" fmla="*/ 506842 h 1239475"/>
                <a:gd name="connsiteX176" fmla="*/ 1061590 w 4352938"/>
                <a:gd name="connsiteY176" fmla="*/ 537322 h 1239475"/>
                <a:gd name="connsiteX177" fmla="*/ 1061590 w 4352938"/>
                <a:gd name="connsiteY177" fmla="*/ 557324 h 1239475"/>
                <a:gd name="connsiteX178" fmla="*/ 1056827 w 4352938"/>
                <a:gd name="connsiteY178" fmla="*/ 598282 h 1239475"/>
                <a:gd name="connsiteX179" fmla="*/ 1003488 w 4352938"/>
                <a:gd name="connsiteY179" fmla="*/ 666862 h 1239475"/>
                <a:gd name="connsiteX180" fmla="*/ 934907 w 4352938"/>
                <a:gd name="connsiteY180" fmla="*/ 692579 h 1239475"/>
                <a:gd name="connsiteX181" fmla="*/ 846325 w 4352938"/>
                <a:gd name="connsiteY181" fmla="*/ 723059 h 1239475"/>
                <a:gd name="connsiteX182" fmla="*/ 849182 w 4352938"/>
                <a:gd name="connsiteY182" fmla="*/ 802117 h 1239475"/>
                <a:gd name="connsiteX183" fmla="*/ 783460 w 4352938"/>
                <a:gd name="connsiteY183" fmla="*/ 865934 h 1239475"/>
                <a:gd name="connsiteX184" fmla="*/ 786317 w 4352938"/>
                <a:gd name="connsiteY184" fmla="*/ 870697 h 1239475"/>
                <a:gd name="connsiteX185" fmla="*/ 882520 w 4352938"/>
                <a:gd name="connsiteY185" fmla="*/ 867839 h 1239475"/>
                <a:gd name="connsiteX186" fmla="*/ 958720 w 4352938"/>
                <a:gd name="connsiteY186" fmla="*/ 842122 h 1239475"/>
                <a:gd name="connsiteX187" fmla="*/ 984438 w 4352938"/>
                <a:gd name="connsiteY187" fmla="*/ 839264 h 1239475"/>
                <a:gd name="connsiteX188" fmla="*/ 1088260 w 4352938"/>
                <a:gd name="connsiteY188" fmla="*/ 808784 h 1239475"/>
                <a:gd name="connsiteX189" fmla="*/ 1095880 w 4352938"/>
                <a:gd name="connsiteY189" fmla="*/ 844027 h 1239475"/>
                <a:gd name="connsiteX190" fmla="*/ 1065400 w 4352938"/>
                <a:gd name="connsiteY190" fmla="*/ 900224 h 1239475"/>
                <a:gd name="connsiteX191" fmla="*/ 1009202 w 4352938"/>
                <a:gd name="connsiteY191" fmla="*/ 933562 h 1239475"/>
                <a:gd name="connsiteX192" fmla="*/ 897760 w 4352938"/>
                <a:gd name="connsiteY192" fmla="*/ 964042 h 1239475"/>
                <a:gd name="connsiteX193" fmla="*/ 859660 w 4352938"/>
                <a:gd name="connsiteY193" fmla="*/ 964042 h 1239475"/>
                <a:gd name="connsiteX194" fmla="*/ 829180 w 4352938"/>
                <a:gd name="connsiteY194" fmla="*/ 989759 h 1239475"/>
                <a:gd name="connsiteX195" fmla="*/ 710117 w 4352938"/>
                <a:gd name="connsiteY195" fmla="*/ 977377 h 1239475"/>
                <a:gd name="connsiteX196" fmla="*/ 638680 w 4352938"/>
                <a:gd name="connsiteY196" fmla="*/ 827834 h 1239475"/>
                <a:gd name="connsiteX197" fmla="*/ 631060 w 4352938"/>
                <a:gd name="connsiteY197" fmla="*/ 769732 h 1239475"/>
                <a:gd name="connsiteX198" fmla="*/ 592960 w 4352938"/>
                <a:gd name="connsiteY198" fmla="*/ 607807 h 1239475"/>
                <a:gd name="connsiteX199" fmla="*/ 608200 w 4352938"/>
                <a:gd name="connsiteY199" fmla="*/ 521129 h 1239475"/>
                <a:gd name="connsiteX200" fmla="*/ 643442 w 4352938"/>
                <a:gd name="connsiteY200" fmla="*/ 376349 h 1239475"/>
                <a:gd name="connsiteX201" fmla="*/ 644395 w 4352938"/>
                <a:gd name="connsiteY201" fmla="*/ 363014 h 1239475"/>
                <a:gd name="connsiteX202" fmla="*/ 667255 w 4352938"/>
                <a:gd name="connsiteY202" fmla="*/ 301102 h 1239475"/>
                <a:gd name="connsiteX203" fmla="*/ 4077204 w 4352938"/>
                <a:gd name="connsiteY203" fmla="*/ 290624 h 1239475"/>
                <a:gd name="connsiteX204" fmla="*/ 3993384 w 4352938"/>
                <a:gd name="connsiteY204" fmla="*/ 420164 h 1239475"/>
                <a:gd name="connsiteX205" fmla="*/ 4026721 w 4352938"/>
                <a:gd name="connsiteY205" fmla="*/ 445881 h 1239475"/>
                <a:gd name="connsiteX206" fmla="*/ 4049582 w 4352938"/>
                <a:gd name="connsiteY206" fmla="*/ 384921 h 1239475"/>
                <a:gd name="connsiteX207" fmla="*/ 4069584 w 4352938"/>
                <a:gd name="connsiteY207" fmla="*/ 382064 h 1239475"/>
                <a:gd name="connsiteX208" fmla="*/ 4092444 w 4352938"/>
                <a:gd name="connsiteY208" fmla="*/ 476361 h 1239475"/>
                <a:gd name="connsiteX209" fmla="*/ 4104827 w 4352938"/>
                <a:gd name="connsiteY209" fmla="*/ 479219 h 1239475"/>
                <a:gd name="connsiteX210" fmla="*/ 4130544 w 4352938"/>
                <a:gd name="connsiteY210" fmla="*/ 436356 h 1239475"/>
                <a:gd name="connsiteX211" fmla="*/ 4206744 w 4352938"/>
                <a:gd name="connsiteY211" fmla="*/ 318246 h 1239475"/>
                <a:gd name="connsiteX212" fmla="*/ 4077204 w 4352938"/>
                <a:gd name="connsiteY212" fmla="*/ 290624 h 1239475"/>
                <a:gd name="connsiteX213" fmla="*/ 3600002 w 4352938"/>
                <a:gd name="connsiteY213" fmla="*/ 256334 h 1239475"/>
                <a:gd name="connsiteX214" fmla="*/ 3663820 w 4352938"/>
                <a:gd name="connsiteY214" fmla="*/ 304912 h 1239475"/>
                <a:gd name="connsiteX215" fmla="*/ 3732400 w 4352938"/>
                <a:gd name="connsiteY215" fmla="*/ 340154 h 1239475"/>
                <a:gd name="connsiteX216" fmla="*/ 3834317 w 4352938"/>
                <a:gd name="connsiteY216" fmla="*/ 524939 h 1239475"/>
                <a:gd name="connsiteX217" fmla="*/ 3747640 w 4352938"/>
                <a:gd name="connsiteY217" fmla="*/ 590662 h 1239475"/>
                <a:gd name="connsiteX218" fmla="*/ 3699062 w 4352938"/>
                <a:gd name="connsiteY218" fmla="*/ 428737 h 1239475"/>
                <a:gd name="connsiteX219" fmla="*/ 3668582 w 4352938"/>
                <a:gd name="connsiteY219" fmla="*/ 398257 h 1239475"/>
                <a:gd name="connsiteX220" fmla="*/ 3615242 w 4352938"/>
                <a:gd name="connsiteY220" fmla="*/ 330629 h 1239475"/>
                <a:gd name="connsiteX221" fmla="*/ 3587620 w 4352938"/>
                <a:gd name="connsiteY221" fmla="*/ 307769 h 1239475"/>
                <a:gd name="connsiteX222" fmla="*/ 3587620 w 4352938"/>
                <a:gd name="connsiteY222" fmla="*/ 266812 h 1239475"/>
                <a:gd name="connsiteX223" fmla="*/ 3600002 w 4352938"/>
                <a:gd name="connsiteY223" fmla="*/ 256334 h 1239475"/>
                <a:gd name="connsiteX224" fmla="*/ 189099 w 4352938"/>
                <a:gd name="connsiteY224" fmla="*/ 169656 h 1239475"/>
                <a:gd name="connsiteX225" fmla="*/ 239582 w 4352938"/>
                <a:gd name="connsiteY225" fmla="*/ 207756 h 1239475"/>
                <a:gd name="connsiteX226" fmla="*/ 416747 w 4352938"/>
                <a:gd name="connsiteY226" fmla="*/ 339201 h 1239475"/>
                <a:gd name="connsiteX227" fmla="*/ 419604 w 4352938"/>
                <a:gd name="connsiteY227" fmla="*/ 407781 h 1239475"/>
                <a:gd name="connsiteX228" fmla="*/ 424367 w 4352938"/>
                <a:gd name="connsiteY228" fmla="*/ 506841 h 1239475"/>
                <a:gd name="connsiteX229" fmla="*/ 429129 w 4352938"/>
                <a:gd name="connsiteY229" fmla="*/ 550656 h 1239475"/>
                <a:gd name="connsiteX230" fmla="*/ 426272 w 4352938"/>
                <a:gd name="connsiteY230" fmla="*/ 629714 h 1239475"/>
                <a:gd name="connsiteX231" fmla="*/ 415794 w 4352938"/>
                <a:gd name="connsiteY231" fmla="*/ 822119 h 1239475"/>
                <a:gd name="connsiteX232" fmla="*/ 412937 w 4352938"/>
                <a:gd name="connsiteY232" fmla="*/ 885936 h 1239475"/>
                <a:gd name="connsiteX233" fmla="*/ 371979 w 4352938"/>
                <a:gd name="connsiteY233" fmla="*/ 1058339 h 1239475"/>
                <a:gd name="connsiteX234" fmla="*/ 333879 w 4352938"/>
                <a:gd name="connsiteY234" fmla="*/ 1119299 h 1239475"/>
                <a:gd name="connsiteX235" fmla="*/ 303399 w 4352938"/>
                <a:gd name="connsiteY235" fmla="*/ 1122156 h 1239475"/>
                <a:gd name="connsiteX236" fmla="*/ 291017 w 4352938"/>
                <a:gd name="connsiteY236" fmla="*/ 1020239 h 1239475"/>
                <a:gd name="connsiteX237" fmla="*/ 291017 w 4352938"/>
                <a:gd name="connsiteY237" fmla="*/ 984996 h 1239475"/>
                <a:gd name="connsiteX238" fmla="*/ 283397 w 4352938"/>
                <a:gd name="connsiteY238" fmla="*/ 984996 h 1239475"/>
                <a:gd name="connsiteX239" fmla="*/ 217674 w 4352938"/>
                <a:gd name="connsiteY239" fmla="*/ 1041194 h 1239475"/>
                <a:gd name="connsiteX240" fmla="*/ 205292 w 4352938"/>
                <a:gd name="connsiteY240" fmla="*/ 1056434 h 1239475"/>
                <a:gd name="connsiteX241" fmla="*/ 133854 w 4352938"/>
                <a:gd name="connsiteY241" fmla="*/ 1099296 h 1239475"/>
                <a:gd name="connsiteX242" fmla="*/ 80514 w 4352938"/>
                <a:gd name="connsiteY242" fmla="*/ 1152636 h 1239475"/>
                <a:gd name="connsiteX243" fmla="*/ 35747 w 4352938"/>
                <a:gd name="connsiteY243" fmla="*/ 1152636 h 1239475"/>
                <a:gd name="connsiteX244" fmla="*/ 31937 w 4352938"/>
                <a:gd name="connsiteY244" fmla="*/ 1149779 h 1239475"/>
                <a:gd name="connsiteX245" fmla="*/ 1457 w 4352938"/>
                <a:gd name="connsiteY245" fmla="*/ 1013571 h 1239475"/>
                <a:gd name="connsiteX246" fmla="*/ 3362 w 4352938"/>
                <a:gd name="connsiteY246" fmla="*/ 1004046 h 1239475"/>
                <a:gd name="connsiteX247" fmla="*/ 9077 w 4352938"/>
                <a:gd name="connsiteY247" fmla="*/ 998331 h 1239475"/>
                <a:gd name="connsiteX248" fmla="*/ 101469 w 4352938"/>
                <a:gd name="connsiteY248" fmla="*/ 814499 h 1239475"/>
                <a:gd name="connsiteX249" fmla="*/ 119567 w 4352938"/>
                <a:gd name="connsiteY249" fmla="*/ 750681 h 1239475"/>
                <a:gd name="connsiteX250" fmla="*/ 107184 w 4352938"/>
                <a:gd name="connsiteY250" fmla="*/ 694484 h 1239475"/>
                <a:gd name="connsiteX251" fmla="*/ 107184 w 4352938"/>
                <a:gd name="connsiteY251" fmla="*/ 674481 h 1239475"/>
                <a:gd name="connsiteX252" fmla="*/ 79562 w 4352938"/>
                <a:gd name="connsiteY252" fmla="*/ 623999 h 1239475"/>
                <a:gd name="connsiteX253" fmla="*/ 94802 w 4352938"/>
                <a:gd name="connsiteY253" fmla="*/ 611616 h 1239475"/>
                <a:gd name="connsiteX254" fmla="*/ 145284 w 4352938"/>
                <a:gd name="connsiteY254" fmla="*/ 631619 h 1239475"/>
                <a:gd name="connsiteX255" fmla="*/ 191004 w 4352938"/>
                <a:gd name="connsiteY255" fmla="*/ 636381 h 1239475"/>
                <a:gd name="connsiteX256" fmla="*/ 221484 w 4352938"/>
                <a:gd name="connsiteY256" fmla="*/ 659241 h 1239475"/>
                <a:gd name="connsiteX257" fmla="*/ 254822 w 4352938"/>
                <a:gd name="connsiteY257" fmla="*/ 664004 h 1239475"/>
                <a:gd name="connsiteX258" fmla="*/ 292922 w 4352938"/>
                <a:gd name="connsiteY258" fmla="*/ 689721 h 1239475"/>
                <a:gd name="connsiteX259" fmla="*/ 297684 w 4352938"/>
                <a:gd name="connsiteY259" fmla="*/ 631619 h 1239475"/>
                <a:gd name="connsiteX260" fmla="*/ 297684 w 4352938"/>
                <a:gd name="connsiteY260" fmla="*/ 581136 h 1239475"/>
                <a:gd name="connsiteX261" fmla="*/ 292922 w 4352938"/>
                <a:gd name="connsiteY261" fmla="*/ 370634 h 1239475"/>
                <a:gd name="connsiteX262" fmla="*/ 239582 w 4352938"/>
                <a:gd name="connsiteY262" fmla="*/ 302054 h 1239475"/>
                <a:gd name="connsiteX263" fmla="*/ 211959 w 4352938"/>
                <a:gd name="connsiteY263" fmla="*/ 259191 h 1239475"/>
                <a:gd name="connsiteX264" fmla="*/ 169097 w 4352938"/>
                <a:gd name="connsiteY264" fmla="*/ 187754 h 1239475"/>
                <a:gd name="connsiteX265" fmla="*/ 189099 w 4352938"/>
                <a:gd name="connsiteY265" fmla="*/ 169656 h 1239475"/>
                <a:gd name="connsiteX266" fmla="*/ 2741800 w 4352938"/>
                <a:gd name="connsiteY266" fmla="*/ 161084 h 1239475"/>
                <a:gd name="connsiteX267" fmla="*/ 2802760 w 4352938"/>
                <a:gd name="connsiteY267" fmla="*/ 173466 h 1239475"/>
                <a:gd name="connsiteX268" fmla="*/ 2836097 w 4352938"/>
                <a:gd name="connsiteY268" fmla="*/ 201089 h 1239475"/>
                <a:gd name="connsiteX269" fmla="*/ 2899915 w 4352938"/>
                <a:gd name="connsiteY269" fmla="*/ 243951 h 1239475"/>
                <a:gd name="connsiteX270" fmla="*/ 2904677 w 4352938"/>
                <a:gd name="connsiteY270" fmla="*/ 312531 h 1239475"/>
                <a:gd name="connsiteX271" fmla="*/ 2892295 w 4352938"/>
                <a:gd name="connsiteY271" fmla="*/ 327771 h 1239475"/>
                <a:gd name="connsiteX272" fmla="*/ 2892295 w 4352938"/>
                <a:gd name="connsiteY272" fmla="*/ 393494 h 1239475"/>
                <a:gd name="connsiteX273" fmla="*/ 2895152 w 4352938"/>
                <a:gd name="connsiteY273" fmla="*/ 565896 h 1239475"/>
                <a:gd name="connsiteX274" fmla="*/ 2899915 w 4352938"/>
                <a:gd name="connsiteY274" fmla="*/ 565896 h 1239475"/>
                <a:gd name="connsiteX275" fmla="*/ 2971352 w 4352938"/>
                <a:gd name="connsiteY275" fmla="*/ 520176 h 1239475"/>
                <a:gd name="connsiteX276" fmla="*/ 3123752 w 4352938"/>
                <a:gd name="connsiteY276" fmla="*/ 433499 h 1239475"/>
                <a:gd name="connsiteX277" fmla="*/ 3131372 w 4352938"/>
                <a:gd name="connsiteY277" fmla="*/ 468741 h 1239475"/>
                <a:gd name="connsiteX278" fmla="*/ 3113275 w 4352938"/>
                <a:gd name="connsiteY278" fmla="*/ 496364 h 1239475"/>
                <a:gd name="connsiteX279" fmla="*/ 3068507 w 4352938"/>
                <a:gd name="connsiteY279" fmla="*/ 544941 h 1239475"/>
                <a:gd name="connsiteX280" fmla="*/ 2987545 w 4352938"/>
                <a:gd name="connsiteY280" fmla="*/ 603044 h 1239475"/>
                <a:gd name="connsiteX281" fmla="*/ 2949445 w 4352938"/>
                <a:gd name="connsiteY281" fmla="*/ 638286 h 1239475"/>
                <a:gd name="connsiteX282" fmla="*/ 2891342 w 4352938"/>
                <a:gd name="connsiteY282" fmla="*/ 681149 h 1239475"/>
                <a:gd name="connsiteX283" fmla="*/ 2883722 w 4352938"/>
                <a:gd name="connsiteY283" fmla="*/ 734489 h 1239475"/>
                <a:gd name="connsiteX284" fmla="*/ 2845622 w 4352938"/>
                <a:gd name="connsiteY284" fmla="*/ 873554 h 1239475"/>
                <a:gd name="connsiteX285" fmla="*/ 2766565 w 4352938"/>
                <a:gd name="connsiteY285" fmla="*/ 952611 h 1239475"/>
                <a:gd name="connsiteX286" fmla="*/ 2472242 w 4352938"/>
                <a:gd name="connsiteY286" fmla="*/ 1074531 h 1239475"/>
                <a:gd name="connsiteX287" fmla="*/ 2472242 w 4352938"/>
                <a:gd name="connsiteY287" fmla="*/ 1069769 h 1239475"/>
                <a:gd name="connsiteX288" fmla="*/ 2497960 w 4352938"/>
                <a:gd name="connsiteY288" fmla="*/ 1028811 h 1239475"/>
                <a:gd name="connsiteX289" fmla="*/ 2538917 w 4352938"/>
                <a:gd name="connsiteY289" fmla="*/ 1003094 h 1239475"/>
                <a:gd name="connsiteX290" fmla="*/ 2558920 w 4352938"/>
                <a:gd name="connsiteY290" fmla="*/ 1000236 h 1239475"/>
                <a:gd name="connsiteX291" fmla="*/ 2586542 w 4352938"/>
                <a:gd name="connsiteY291" fmla="*/ 987854 h 1239475"/>
                <a:gd name="connsiteX292" fmla="*/ 2612260 w 4352938"/>
                <a:gd name="connsiteY292" fmla="*/ 972614 h 1239475"/>
                <a:gd name="connsiteX293" fmla="*/ 2736085 w 4352938"/>
                <a:gd name="connsiteY293" fmla="*/ 769731 h 1239475"/>
                <a:gd name="connsiteX294" fmla="*/ 2624642 w 4352938"/>
                <a:gd name="connsiteY294" fmla="*/ 804974 h 1239475"/>
                <a:gd name="connsiteX295" fmla="*/ 2601782 w 4352938"/>
                <a:gd name="connsiteY295" fmla="*/ 809736 h 1239475"/>
                <a:gd name="connsiteX296" fmla="*/ 2556062 w 4352938"/>
                <a:gd name="connsiteY296" fmla="*/ 850694 h 1239475"/>
                <a:gd name="connsiteX297" fmla="*/ 2492245 w 4352938"/>
                <a:gd name="connsiteY297" fmla="*/ 888794 h 1239475"/>
                <a:gd name="connsiteX298" fmla="*/ 2316985 w 4352938"/>
                <a:gd name="connsiteY298" fmla="*/ 942134 h 1239475"/>
                <a:gd name="connsiteX299" fmla="*/ 2289362 w 4352938"/>
                <a:gd name="connsiteY299" fmla="*/ 792591 h 1239475"/>
                <a:gd name="connsiteX300" fmla="*/ 2294125 w 4352938"/>
                <a:gd name="connsiteY300" fmla="*/ 784971 h 1239475"/>
                <a:gd name="connsiteX301" fmla="*/ 2304602 w 4352938"/>
                <a:gd name="connsiteY301" fmla="*/ 790686 h 1239475"/>
                <a:gd name="connsiteX302" fmla="*/ 2332225 w 4352938"/>
                <a:gd name="connsiteY302" fmla="*/ 824024 h 1239475"/>
                <a:gd name="connsiteX303" fmla="*/ 2352227 w 4352938"/>
                <a:gd name="connsiteY303" fmla="*/ 821166 h 1239475"/>
                <a:gd name="connsiteX304" fmla="*/ 2395090 w 4352938"/>
                <a:gd name="connsiteY304" fmla="*/ 805926 h 1239475"/>
                <a:gd name="connsiteX305" fmla="*/ 2422712 w 4352938"/>
                <a:gd name="connsiteY305" fmla="*/ 803069 h 1239475"/>
                <a:gd name="connsiteX306" fmla="*/ 2526535 w 4352938"/>
                <a:gd name="connsiteY306" fmla="*/ 744966 h 1239475"/>
                <a:gd name="connsiteX307" fmla="*/ 2587495 w 4352938"/>
                <a:gd name="connsiteY307" fmla="*/ 724964 h 1239475"/>
                <a:gd name="connsiteX308" fmla="*/ 2645597 w 4352938"/>
                <a:gd name="connsiteY308" fmla="*/ 699246 h 1239475"/>
                <a:gd name="connsiteX309" fmla="*/ 2759897 w 4352938"/>
                <a:gd name="connsiteY309" fmla="*/ 648764 h 1239475"/>
                <a:gd name="connsiteX310" fmla="*/ 2772280 w 4352938"/>
                <a:gd name="connsiteY310" fmla="*/ 546846 h 1239475"/>
                <a:gd name="connsiteX311" fmla="*/ 2767517 w 4352938"/>
                <a:gd name="connsiteY311" fmla="*/ 354441 h 1239475"/>
                <a:gd name="connsiteX312" fmla="*/ 2718940 w 4352938"/>
                <a:gd name="connsiteY312" fmla="*/ 171561 h 1239475"/>
                <a:gd name="connsiteX313" fmla="*/ 2741800 w 4352938"/>
                <a:gd name="connsiteY313" fmla="*/ 161084 h 1239475"/>
                <a:gd name="connsiteX314" fmla="*/ 4109589 w 4352938"/>
                <a:gd name="connsiteY314" fmla="*/ 20114 h 1239475"/>
                <a:gd name="connsiteX315" fmla="*/ 4147689 w 4352938"/>
                <a:gd name="connsiteY315" fmla="*/ 70596 h 1239475"/>
                <a:gd name="connsiteX316" fmla="*/ 4137212 w 4352938"/>
                <a:gd name="connsiteY316" fmla="*/ 126794 h 1239475"/>
                <a:gd name="connsiteX317" fmla="*/ 4083871 w 4352938"/>
                <a:gd name="connsiteY317" fmla="*/ 243951 h 1239475"/>
                <a:gd name="connsiteX318" fmla="*/ 4091492 w 4352938"/>
                <a:gd name="connsiteY318" fmla="*/ 246809 h 1239475"/>
                <a:gd name="connsiteX319" fmla="*/ 4157214 w 4352938"/>
                <a:gd name="connsiteY319" fmla="*/ 228711 h 1239475"/>
                <a:gd name="connsiteX320" fmla="*/ 4245796 w 4352938"/>
                <a:gd name="connsiteY320" fmla="*/ 202994 h 1239475"/>
                <a:gd name="connsiteX321" fmla="*/ 4276277 w 4352938"/>
                <a:gd name="connsiteY321" fmla="*/ 195374 h 1239475"/>
                <a:gd name="connsiteX322" fmla="*/ 4296279 w 4352938"/>
                <a:gd name="connsiteY322" fmla="*/ 207756 h 1239475"/>
                <a:gd name="connsiteX323" fmla="*/ 4346762 w 4352938"/>
                <a:gd name="connsiteY323" fmla="*/ 218234 h 1239475"/>
                <a:gd name="connsiteX324" fmla="*/ 4328664 w 4352938"/>
                <a:gd name="connsiteY324" fmla="*/ 306816 h 1239475"/>
                <a:gd name="connsiteX325" fmla="*/ 4211507 w 4352938"/>
                <a:gd name="connsiteY325" fmla="*/ 468741 h 1239475"/>
                <a:gd name="connsiteX326" fmla="*/ 4157214 w 4352938"/>
                <a:gd name="connsiteY326" fmla="*/ 521129 h 1239475"/>
                <a:gd name="connsiteX327" fmla="*/ 4210554 w 4352938"/>
                <a:gd name="connsiteY327" fmla="*/ 521129 h 1239475"/>
                <a:gd name="connsiteX328" fmla="*/ 4251512 w 4352938"/>
                <a:gd name="connsiteY328" fmla="*/ 533511 h 1239475"/>
                <a:gd name="connsiteX329" fmla="*/ 4167692 w 4352938"/>
                <a:gd name="connsiteY329" fmla="*/ 688769 h 1239475"/>
                <a:gd name="connsiteX330" fmla="*/ 4140069 w 4352938"/>
                <a:gd name="connsiteY330" fmla="*/ 716391 h 1239475"/>
                <a:gd name="connsiteX331" fmla="*/ 4083871 w 4352938"/>
                <a:gd name="connsiteY331" fmla="*/ 736394 h 1239475"/>
                <a:gd name="connsiteX332" fmla="*/ 3989574 w 4352938"/>
                <a:gd name="connsiteY332" fmla="*/ 779256 h 1239475"/>
                <a:gd name="connsiteX333" fmla="*/ 3986717 w 4352938"/>
                <a:gd name="connsiteY333" fmla="*/ 753539 h 1239475"/>
                <a:gd name="connsiteX334" fmla="*/ 4044819 w 4352938"/>
                <a:gd name="connsiteY334" fmla="*/ 703056 h 1239475"/>
                <a:gd name="connsiteX335" fmla="*/ 4064821 w 4352938"/>
                <a:gd name="connsiteY335" fmla="*/ 675434 h 1239475"/>
                <a:gd name="connsiteX336" fmla="*/ 4105779 w 4352938"/>
                <a:gd name="connsiteY336" fmla="*/ 637334 h 1239475"/>
                <a:gd name="connsiteX337" fmla="*/ 4113399 w 4352938"/>
                <a:gd name="connsiteY337" fmla="*/ 617331 h 1239475"/>
                <a:gd name="connsiteX338" fmla="*/ 4136259 w 4352938"/>
                <a:gd name="connsiteY338" fmla="*/ 583994 h 1239475"/>
                <a:gd name="connsiteX339" fmla="*/ 4123877 w 4352938"/>
                <a:gd name="connsiteY339" fmla="*/ 583994 h 1239475"/>
                <a:gd name="connsiteX340" fmla="*/ 4081014 w 4352938"/>
                <a:gd name="connsiteY340" fmla="*/ 609711 h 1239475"/>
                <a:gd name="connsiteX341" fmla="*/ 4027674 w 4352938"/>
                <a:gd name="connsiteY341" fmla="*/ 660194 h 1239475"/>
                <a:gd name="connsiteX342" fmla="*/ 3827649 w 4352938"/>
                <a:gd name="connsiteY342" fmla="*/ 779256 h 1239475"/>
                <a:gd name="connsiteX343" fmla="*/ 3635244 w 4352938"/>
                <a:gd name="connsiteY343" fmla="*/ 820214 h 1239475"/>
                <a:gd name="connsiteX344" fmla="*/ 3632387 w 4352938"/>
                <a:gd name="connsiteY344" fmla="*/ 802116 h 1239475"/>
                <a:gd name="connsiteX345" fmla="*/ 3635244 w 4352938"/>
                <a:gd name="connsiteY345" fmla="*/ 797354 h 1239475"/>
                <a:gd name="connsiteX346" fmla="*/ 3815267 w 4352938"/>
                <a:gd name="connsiteY346" fmla="*/ 683054 h 1239475"/>
                <a:gd name="connsiteX347" fmla="*/ 3848604 w 4352938"/>
                <a:gd name="connsiteY347" fmla="*/ 672576 h 1239475"/>
                <a:gd name="connsiteX348" fmla="*/ 3970524 w 4352938"/>
                <a:gd name="connsiteY348" fmla="*/ 603996 h 1239475"/>
                <a:gd name="connsiteX349" fmla="*/ 4059107 w 4352938"/>
                <a:gd name="connsiteY349" fmla="*/ 561134 h 1239475"/>
                <a:gd name="connsiteX350" fmla="*/ 4094349 w 4352938"/>
                <a:gd name="connsiteY350" fmla="*/ 535416 h 1239475"/>
                <a:gd name="connsiteX351" fmla="*/ 4089587 w 4352938"/>
                <a:gd name="connsiteY351" fmla="*/ 535416 h 1239475"/>
                <a:gd name="connsiteX352" fmla="*/ 3993384 w 4352938"/>
                <a:gd name="connsiteY352" fmla="*/ 563039 h 1239475"/>
                <a:gd name="connsiteX353" fmla="*/ 3990527 w 4352938"/>
                <a:gd name="connsiteY353" fmla="*/ 537321 h 1239475"/>
                <a:gd name="connsiteX354" fmla="*/ 4005767 w 4352938"/>
                <a:gd name="connsiteY354" fmla="*/ 499221 h 1239475"/>
                <a:gd name="connsiteX355" fmla="*/ 3941949 w 4352938"/>
                <a:gd name="connsiteY355" fmla="*/ 471599 h 1239475"/>
                <a:gd name="connsiteX356" fmla="*/ 3860987 w 4352938"/>
                <a:gd name="connsiteY356" fmla="*/ 544941 h 1239475"/>
                <a:gd name="connsiteX357" fmla="*/ 3845746 w 4352938"/>
                <a:gd name="connsiteY357" fmla="*/ 537321 h 1239475"/>
                <a:gd name="connsiteX358" fmla="*/ 3858129 w 4352938"/>
                <a:gd name="connsiteY358" fmla="*/ 502079 h 1239475"/>
                <a:gd name="connsiteX359" fmla="*/ 3900992 w 4352938"/>
                <a:gd name="connsiteY359" fmla="*/ 436356 h 1239475"/>
                <a:gd name="connsiteX360" fmla="*/ 3880989 w 4352938"/>
                <a:gd name="connsiteY360" fmla="*/ 403019 h 1239475"/>
                <a:gd name="connsiteX361" fmla="*/ 3883846 w 4352938"/>
                <a:gd name="connsiteY361" fmla="*/ 400161 h 1239475"/>
                <a:gd name="connsiteX362" fmla="*/ 3941949 w 4352938"/>
                <a:gd name="connsiteY362" fmla="*/ 392541 h 1239475"/>
                <a:gd name="connsiteX363" fmla="*/ 3982907 w 4352938"/>
                <a:gd name="connsiteY363" fmla="*/ 328724 h 1239475"/>
                <a:gd name="connsiteX364" fmla="*/ 3924804 w 4352938"/>
                <a:gd name="connsiteY364" fmla="*/ 339201 h 1239475"/>
                <a:gd name="connsiteX365" fmla="*/ 3921946 w 4352938"/>
                <a:gd name="connsiteY365" fmla="*/ 319199 h 1239475"/>
                <a:gd name="connsiteX366" fmla="*/ 3949569 w 4352938"/>
                <a:gd name="connsiteY366" fmla="*/ 273479 h 1239475"/>
                <a:gd name="connsiteX367" fmla="*/ 3914327 w 4352938"/>
                <a:gd name="connsiteY367" fmla="*/ 273479 h 1239475"/>
                <a:gd name="connsiteX368" fmla="*/ 3876227 w 4352938"/>
                <a:gd name="connsiteY368" fmla="*/ 220139 h 1239475"/>
                <a:gd name="connsiteX369" fmla="*/ 3901944 w 4352938"/>
                <a:gd name="connsiteY369" fmla="*/ 212519 h 1239475"/>
                <a:gd name="connsiteX370" fmla="*/ 3982907 w 4352938"/>
                <a:gd name="connsiteY370" fmla="*/ 200136 h 1239475"/>
                <a:gd name="connsiteX371" fmla="*/ 4021007 w 4352938"/>
                <a:gd name="connsiteY371" fmla="*/ 189659 h 1239475"/>
                <a:gd name="connsiteX372" fmla="*/ 4086729 w 4352938"/>
                <a:gd name="connsiteY372" fmla="*/ 30591 h 1239475"/>
                <a:gd name="connsiteX373" fmla="*/ 4109589 w 4352938"/>
                <a:gd name="connsiteY373" fmla="*/ 20114 h 1239475"/>
                <a:gd name="connsiteX374" fmla="*/ 1675952 w 4352938"/>
                <a:gd name="connsiteY374" fmla="*/ 111 h 1239475"/>
                <a:gd name="connsiteX375" fmla="*/ 1800729 w 4352938"/>
                <a:gd name="connsiteY375" fmla="*/ 42974 h 1239475"/>
                <a:gd name="connsiteX376" fmla="*/ 1834067 w 4352938"/>
                <a:gd name="connsiteY376" fmla="*/ 55356 h 1239475"/>
                <a:gd name="connsiteX377" fmla="*/ 1899789 w 4352938"/>
                <a:gd name="connsiteY377" fmla="*/ 101076 h 1239475"/>
                <a:gd name="connsiteX378" fmla="*/ 1917887 w 4352938"/>
                <a:gd name="connsiteY378" fmla="*/ 126794 h 1239475"/>
                <a:gd name="connsiteX379" fmla="*/ 1814064 w 4352938"/>
                <a:gd name="connsiteY379" fmla="*/ 215376 h 1239475"/>
                <a:gd name="connsiteX380" fmla="*/ 1717862 w 4352938"/>
                <a:gd name="connsiteY380" fmla="*/ 279194 h 1239475"/>
                <a:gd name="connsiteX381" fmla="*/ 1710242 w 4352938"/>
                <a:gd name="connsiteY381" fmla="*/ 253476 h 1239475"/>
                <a:gd name="connsiteX382" fmla="*/ 1720719 w 4352938"/>
                <a:gd name="connsiteY382" fmla="*/ 151559 h 1239475"/>
                <a:gd name="connsiteX383" fmla="*/ 1695002 w 4352938"/>
                <a:gd name="connsiteY383" fmla="*/ 101076 h 1239475"/>
                <a:gd name="connsiteX384" fmla="*/ 1684524 w 4352938"/>
                <a:gd name="connsiteY384" fmla="*/ 93456 h 1239475"/>
                <a:gd name="connsiteX385" fmla="*/ 1678809 w 4352938"/>
                <a:gd name="connsiteY385" fmla="*/ 63929 h 1239475"/>
                <a:gd name="connsiteX386" fmla="*/ 1675952 w 4352938"/>
                <a:gd name="connsiteY386" fmla="*/ 111 h 123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Lst>
              <a:rect l="l" t="t" r="r" b="b"/>
              <a:pathLst>
                <a:path w="4352938" h="1239475">
                  <a:moveTo>
                    <a:pt x="1911219" y="884984"/>
                  </a:moveTo>
                  <a:cubicBezTo>
                    <a:pt x="1975989" y="884031"/>
                    <a:pt x="2003612" y="917369"/>
                    <a:pt x="2030282" y="953564"/>
                  </a:cubicBezTo>
                  <a:cubicBezTo>
                    <a:pt x="2038854" y="965946"/>
                    <a:pt x="2054094" y="969756"/>
                    <a:pt x="2055047" y="991664"/>
                  </a:cubicBezTo>
                  <a:cubicBezTo>
                    <a:pt x="2063619" y="1004999"/>
                    <a:pt x="2051237" y="1052624"/>
                    <a:pt x="2047427" y="1067864"/>
                  </a:cubicBezTo>
                  <a:cubicBezTo>
                    <a:pt x="2035044" y="1076436"/>
                    <a:pt x="2001707" y="1111679"/>
                    <a:pt x="1974085" y="1093581"/>
                  </a:cubicBezTo>
                  <a:cubicBezTo>
                    <a:pt x="1947414" y="1084056"/>
                    <a:pt x="1938842" y="1062149"/>
                    <a:pt x="1923602" y="1040241"/>
                  </a:cubicBezTo>
                  <a:cubicBezTo>
                    <a:pt x="1916934" y="1033574"/>
                    <a:pt x="1910267" y="1027859"/>
                    <a:pt x="1903600" y="1022144"/>
                  </a:cubicBezTo>
                  <a:cubicBezTo>
                    <a:pt x="1876929" y="983091"/>
                    <a:pt x="1875977" y="940229"/>
                    <a:pt x="1888359" y="887841"/>
                  </a:cubicBezTo>
                  <a:cubicBezTo>
                    <a:pt x="1896932" y="887841"/>
                    <a:pt x="1906457" y="887841"/>
                    <a:pt x="1911219" y="884984"/>
                  </a:cubicBezTo>
                  <a:close/>
                  <a:moveTo>
                    <a:pt x="3037075" y="831644"/>
                  </a:moveTo>
                  <a:cubicBezTo>
                    <a:pt x="3082795" y="831644"/>
                    <a:pt x="3093272" y="860219"/>
                    <a:pt x="3118038" y="880221"/>
                  </a:cubicBezTo>
                  <a:cubicBezTo>
                    <a:pt x="3156138" y="909749"/>
                    <a:pt x="3217097" y="938324"/>
                    <a:pt x="3217097" y="1004046"/>
                  </a:cubicBezTo>
                  <a:cubicBezTo>
                    <a:pt x="3199000" y="1025001"/>
                    <a:pt x="3169472" y="1045004"/>
                    <a:pt x="3140897" y="1054529"/>
                  </a:cubicBezTo>
                  <a:cubicBezTo>
                    <a:pt x="3114227" y="1063101"/>
                    <a:pt x="3075175" y="1054529"/>
                    <a:pt x="3072318" y="1031669"/>
                  </a:cubicBezTo>
                  <a:cubicBezTo>
                    <a:pt x="3086605" y="1008809"/>
                    <a:pt x="3062793" y="982139"/>
                    <a:pt x="3057077" y="970709"/>
                  </a:cubicBezTo>
                  <a:cubicBezTo>
                    <a:pt x="3056125" y="963089"/>
                    <a:pt x="3054220" y="955469"/>
                    <a:pt x="3052315" y="947849"/>
                  </a:cubicBezTo>
                  <a:cubicBezTo>
                    <a:pt x="3036122" y="904986"/>
                    <a:pt x="3028502" y="896414"/>
                    <a:pt x="3029455" y="836406"/>
                  </a:cubicBezTo>
                  <a:cubicBezTo>
                    <a:pt x="3032313" y="835454"/>
                    <a:pt x="3035170" y="833549"/>
                    <a:pt x="3037075" y="831644"/>
                  </a:cubicBezTo>
                  <a:close/>
                  <a:moveTo>
                    <a:pt x="4031485" y="816404"/>
                  </a:moveTo>
                  <a:cubicBezTo>
                    <a:pt x="4066727" y="816404"/>
                    <a:pt x="4088635" y="825929"/>
                    <a:pt x="4124830" y="826881"/>
                  </a:cubicBezTo>
                  <a:cubicBezTo>
                    <a:pt x="4134355" y="841169"/>
                    <a:pt x="4142927" y="843074"/>
                    <a:pt x="4142927" y="867839"/>
                  </a:cubicBezTo>
                  <a:cubicBezTo>
                    <a:pt x="4136260" y="877364"/>
                    <a:pt x="4136260" y="891651"/>
                    <a:pt x="4130545" y="901176"/>
                  </a:cubicBezTo>
                  <a:cubicBezTo>
                    <a:pt x="4121020" y="915464"/>
                    <a:pt x="4104827" y="924036"/>
                    <a:pt x="4092445" y="936419"/>
                  </a:cubicBezTo>
                  <a:cubicBezTo>
                    <a:pt x="4054345" y="935466"/>
                    <a:pt x="4026722" y="942134"/>
                    <a:pt x="3998147" y="948801"/>
                  </a:cubicBezTo>
                  <a:cubicBezTo>
                    <a:pt x="3994338" y="950706"/>
                    <a:pt x="3990527" y="955469"/>
                    <a:pt x="3990527" y="959279"/>
                  </a:cubicBezTo>
                  <a:cubicBezTo>
                    <a:pt x="3991480" y="994521"/>
                    <a:pt x="4006720" y="1006904"/>
                    <a:pt x="4016245" y="1030716"/>
                  </a:cubicBezTo>
                  <a:cubicBezTo>
                    <a:pt x="4017197" y="1041194"/>
                    <a:pt x="4019102" y="1050719"/>
                    <a:pt x="4021007" y="1061196"/>
                  </a:cubicBezTo>
                  <a:cubicBezTo>
                    <a:pt x="4023865" y="1070721"/>
                    <a:pt x="4033390" y="1086914"/>
                    <a:pt x="4028627" y="1104059"/>
                  </a:cubicBezTo>
                  <a:cubicBezTo>
                    <a:pt x="4024818" y="1115489"/>
                    <a:pt x="4016245" y="1131681"/>
                    <a:pt x="4010530" y="1142159"/>
                  </a:cubicBezTo>
                  <a:cubicBezTo>
                    <a:pt x="4004815" y="1154541"/>
                    <a:pt x="4002910" y="1169781"/>
                    <a:pt x="3990527" y="1175496"/>
                  </a:cubicBezTo>
                  <a:cubicBezTo>
                    <a:pt x="3978145" y="1186926"/>
                    <a:pt x="3960047" y="1177401"/>
                    <a:pt x="3940045" y="1183116"/>
                  </a:cubicBezTo>
                  <a:cubicBezTo>
                    <a:pt x="3928615" y="1185974"/>
                    <a:pt x="3925757" y="1198356"/>
                    <a:pt x="3917185" y="1203119"/>
                  </a:cubicBezTo>
                  <a:cubicBezTo>
                    <a:pt x="3877180" y="1225979"/>
                    <a:pt x="3852415" y="1192641"/>
                    <a:pt x="3828602" y="1185021"/>
                  </a:cubicBezTo>
                  <a:cubicBezTo>
                    <a:pt x="3804790" y="1177401"/>
                    <a:pt x="3790502" y="1185021"/>
                    <a:pt x="3782882" y="1162161"/>
                  </a:cubicBezTo>
                  <a:cubicBezTo>
                    <a:pt x="3779072" y="1157399"/>
                    <a:pt x="3779072" y="1152636"/>
                    <a:pt x="3778120" y="1144064"/>
                  </a:cubicBezTo>
                  <a:cubicBezTo>
                    <a:pt x="3779072" y="1144064"/>
                    <a:pt x="3780977" y="1144064"/>
                    <a:pt x="3782882" y="1144064"/>
                  </a:cubicBezTo>
                  <a:cubicBezTo>
                    <a:pt x="3798122" y="1132634"/>
                    <a:pt x="3823840" y="1146921"/>
                    <a:pt x="3843843" y="1141206"/>
                  </a:cubicBezTo>
                  <a:cubicBezTo>
                    <a:pt x="3873370" y="1133586"/>
                    <a:pt x="3908613" y="1126919"/>
                    <a:pt x="3930520" y="1110726"/>
                  </a:cubicBezTo>
                  <a:cubicBezTo>
                    <a:pt x="3937188" y="1105011"/>
                    <a:pt x="3940045" y="1094534"/>
                    <a:pt x="3945760" y="1087866"/>
                  </a:cubicBezTo>
                  <a:cubicBezTo>
                    <a:pt x="3946713" y="1067864"/>
                    <a:pt x="3941950" y="1065006"/>
                    <a:pt x="3938140" y="1049766"/>
                  </a:cubicBezTo>
                  <a:cubicBezTo>
                    <a:pt x="3935282" y="1035479"/>
                    <a:pt x="3945760" y="1014524"/>
                    <a:pt x="3940997" y="996426"/>
                  </a:cubicBezTo>
                  <a:cubicBezTo>
                    <a:pt x="3939093" y="990711"/>
                    <a:pt x="3935282" y="984996"/>
                    <a:pt x="3933377" y="978329"/>
                  </a:cubicBezTo>
                  <a:cubicBezTo>
                    <a:pt x="3889563" y="964041"/>
                    <a:pt x="3901945" y="984044"/>
                    <a:pt x="3872418" y="996426"/>
                  </a:cubicBezTo>
                  <a:cubicBezTo>
                    <a:pt x="3856225" y="1003094"/>
                    <a:pt x="3841938" y="998331"/>
                    <a:pt x="3823840" y="1004046"/>
                  </a:cubicBezTo>
                  <a:cubicBezTo>
                    <a:pt x="3807647" y="1009761"/>
                    <a:pt x="3785740" y="1020239"/>
                    <a:pt x="3770500" y="1029764"/>
                  </a:cubicBezTo>
                  <a:cubicBezTo>
                    <a:pt x="3728590" y="1055481"/>
                    <a:pt x="3693347" y="1089771"/>
                    <a:pt x="3645722" y="1110726"/>
                  </a:cubicBezTo>
                  <a:cubicBezTo>
                    <a:pt x="3633340" y="1116441"/>
                    <a:pt x="3607622" y="1132634"/>
                    <a:pt x="3589525" y="1128824"/>
                  </a:cubicBezTo>
                  <a:cubicBezTo>
                    <a:pt x="3581905" y="1126919"/>
                    <a:pt x="3570475" y="1122156"/>
                    <a:pt x="3566665" y="1118346"/>
                  </a:cubicBezTo>
                  <a:cubicBezTo>
                    <a:pt x="3561902" y="1111679"/>
                    <a:pt x="3563807" y="1105964"/>
                    <a:pt x="3561902" y="1101201"/>
                  </a:cubicBezTo>
                  <a:cubicBezTo>
                    <a:pt x="3550472" y="1075484"/>
                    <a:pt x="3527613" y="1063101"/>
                    <a:pt x="3526660" y="1017381"/>
                  </a:cubicBezTo>
                  <a:cubicBezTo>
                    <a:pt x="3535232" y="1007856"/>
                    <a:pt x="3541900" y="995474"/>
                    <a:pt x="3554282" y="989759"/>
                  </a:cubicBezTo>
                  <a:cubicBezTo>
                    <a:pt x="3565713" y="988806"/>
                    <a:pt x="3578095" y="987854"/>
                    <a:pt x="3589525" y="986901"/>
                  </a:cubicBezTo>
                  <a:cubicBezTo>
                    <a:pt x="3601907" y="981186"/>
                    <a:pt x="3617147" y="966899"/>
                    <a:pt x="3630482" y="961184"/>
                  </a:cubicBezTo>
                  <a:cubicBezTo>
                    <a:pt x="3639055" y="960231"/>
                    <a:pt x="3647627" y="958326"/>
                    <a:pt x="3656200" y="956421"/>
                  </a:cubicBezTo>
                  <a:cubicBezTo>
                    <a:pt x="3687632" y="943086"/>
                    <a:pt x="3720970" y="924036"/>
                    <a:pt x="3752402" y="910701"/>
                  </a:cubicBezTo>
                  <a:cubicBezTo>
                    <a:pt x="3800027" y="889746"/>
                    <a:pt x="3850510" y="873554"/>
                    <a:pt x="3897182" y="854504"/>
                  </a:cubicBezTo>
                  <a:cubicBezTo>
                    <a:pt x="3931472" y="840216"/>
                    <a:pt x="4011482" y="842121"/>
                    <a:pt x="4031485" y="816404"/>
                  </a:cubicBezTo>
                  <a:close/>
                  <a:moveTo>
                    <a:pt x="281492" y="738299"/>
                  </a:moveTo>
                  <a:cubicBezTo>
                    <a:pt x="272919" y="772589"/>
                    <a:pt x="250059" y="795449"/>
                    <a:pt x="205292" y="794496"/>
                  </a:cubicBezTo>
                  <a:cubicBezTo>
                    <a:pt x="199577" y="809736"/>
                    <a:pt x="183384" y="820214"/>
                    <a:pt x="174812" y="832596"/>
                  </a:cubicBezTo>
                  <a:cubicBezTo>
                    <a:pt x="173859" y="839264"/>
                    <a:pt x="171954" y="844979"/>
                    <a:pt x="170049" y="850694"/>
                  </a:cubicBezTo>
                  <a:cubicBezTo>
                    <a:pt x="148142" y="884984"/>
                    <a:pt x="118614" y="915464"/>
                    <a:pt x="96707" y="951659"/>
                  </a:cubicBezTo>
                  <a:cubicBezTo>
                    <a:pt x="85277" y="969756"/>
                    <a:pt x="65274" y="982139"/>
                    <a:pt x="63369" y="1009761"/>
                  </a:cubicBezTo>
                  <a:cubicBezTo>
                    <a:pt x="66227" y="1010714"/>
                    <a:pt x="68132" y="1011666"/>
                    <a:pt x="70989" y="1012619"/>
                  </a:cubicBezTo>
                  <a:cubicBezTo>
                    <a:pt x="88134" y="1023096"/>
                    <a:pt x="124329" y="1008809"/>
                    <a:pt x="134807" y="1002141"/>
                  </a:cubicBezTo>
                  <a:cubicBezTo>
                    <a:pt x="148142" y="992616"/>
                    <a:pt x="164334" y="980234"/>
                    <a:pt x="177669" y="971661"/>
                  </a:cubicBezTo>
                  <a:cubicBezTo>
                    <a:pt x="192909" y="962136"/>
                    <a:pt x="208149" y="961184"/>
                    <a:pt x="226247" y="953564"/>
                  </a:cubicBezTo>
                  <a:cubicBezTo>
                    <a:pt x="235772" y="949754"/>
                    <a:pt x="245297" y="939276"/>
                    <a:pt x="253869" y="933561"/>
                  </a:cubicBezTo>
                  <a:cubicBezTo>
                    <a:pt x="263394" y="926894"/>
                    <a:pt x="287207" y="918321"/>
                    <a:pt x="291969" y="907844"/>
                  </a:cubicBezTo>
                  <a:cubicBezTo>
                    <a:pt x="291969" y="896414"/>
                    <a:pt x="291969" y="884984"/>
                    <a:pt x="291969" y="874506"/>
                  </a:cubicBezTo>
                  <a:cubicBezTo>
                    <a:pt x="297684" y="865934"/>
                    <a:pt x="293874" y="843074"/>
                    <a:pt x="293874" y="829739"/>
                  </a:cubicBezTo>
                  <a:cubicBezTo>
                    <a:pt x="294827" y="802116"/>
                    <a:pt x="294827" y="769731"/>
                    <a:pt x="293874" y="741156"/>
                  </a:cubicBezTo>
                  <a:cubicBezTo>
                    <a:pt x="290064" y="739251"/>
                    <a:pt x="288159" y="739251"/>
                    <a:pt x="281492" y="738299"/>
                  </a:cubicBezTo>
                  <a:close/>
                  <a:moveTo>
                    <a:pt x="1852924" y="577625"/>
                  </a:moveTo>
                  <a:cubicBezTo>
                    <a:pt x="1889491" y="577446"/>
                    <a:pt x="1939319" y="586376"/>
                    <a:pt x="1952177" y="596377"/>
                  </a:cubicBezTo>
                  <a:cubicBezTo>
                    <a:pt x="1956940" y="601139"/>
                    <a:pt x="1962655" y="611617"/>
                    <a:pt x="1959798" y="616379"/>
                  </a:cubicBezTo>
                  <a:cubicBezTo>
                    <a:pt x="1945510" y="639239"/>
                    <a:pt x="1924555" y="643049"/>
                    <a:pt x="1903600" y="659242"/>
                  </a:cubicBezTo>
                  <a:cubicBezTo>
                    <a:pt x="1895980" y="664957"/>
                    <a:pt x="1895027" y="676387"/>
                    <a:pt x="1888360" y="682102"/>
                  </a:cubicBezTo>
                  <a:cubicBezTo>
                    <a:pt x="1884550" y="683054"/>
                    <a:pt x="1879788" y="684007"/>
                    <a:pt x="1875977" y="684959"/>
                  </a:cubicBezTo>
                  <a:cubicBezTo>
                    <a:pt x="1871215" y="688769"/>
                    <a:pt x="1868357" y="699247"/>
                    <a:pt x="1863595" y="704962"/>
                  </a:cubicBezTo>
                  <a:cubicBezTo>
                    <a:pt x="1856927" y="713534"/>
                    <a:pt x="1844545" y="718297"/>
                    <a:pt x="1835973" y="724964"/>
                  </a:cubicBezTo>
                  <a:cubicBezTo>
                    <a:pt x="1825495" y="732584"/>
                    <a:pt x="1816923" y="745919"/>
                    <a:pt x="1808350" y="755444"/>
                  </a:cubicBezTo>
                  <a:cubicBezTo>
                    <a:pt x="1797873" y="767827"/>
                    <a:pt x="1765488" y="787829"/>
                    <a:pt x="1762630" y="804022"/>
                  </a:cubicBezTo>
                  <a:cubicBezTo>
                    <a:pt x="1776917" y="801164"/>
                    <a:pt x="1782632" y="789734"/>
                    <a:pt x="1795967" y="785924"/>
                  </a:cubicBezTo>
                  <a:cubicBezTo>
                    <a:pt x="1823590" y="776399"/>
                    <a:pt x="1851213" y="783067"/>
                    <a:pt x="1882645" y="783067"/>
                  </a:cubicBezTo>
                  <a:cubicBezTo>
                    <a:pt x="1885502" y="793544"/>
                    <a:pt x="1891217" y="799259"/>
                    <a:pt x="1893123" y="809737"/>
                  </a:cubicBezTo>
                  <a:cubicBezTo>
                    <a:pt x="1883598" y="820214"/>
                    <a:pt x="1878835" y="834502"/>
                    <a:pt x="1867405" y="843074"/>
                  </a:cubicBezTo>
                  <a:cubicBezTo>
                    <a:pt x="1837877" y="864029"/>
                    <a:pt x="1804540" y="882127"/>
                    <a:pt x="1773107" y="901177"/>
                  </a:cubicBezTo>
                  <a:cubicBezTo>
                    <a:pt x="1750248" y="915464"/>
                    <a:pt x="1724530" y="904987"/>
                    <a:pt x="1724530" y="942134"/>
                  </a:cubicBezTo>
                  <a:cubicBezTo>
                    <a:pt x="1707385" y="968804"/>
                    <a:pt x="1735007" y="1005952"/>
                    <a:pt x="1742627" y="1025954"/>
                  </a:cubicBezTo>
                  <a:cubicBezTo>
                    <a:pt x="1764535" y="1085009"/>
                    <a:pt x="1769298" y="1155494"/>
                    <a:pt x="1770250" y="1233599"/>
                  </a:cubicBezTo>
                  <a:cubicBezTo>
                    <a:pt x="1767392" y="1234552"/>
                    <a:pt x="1765488" y="1235504"/>
                    <a:pt x="1762630" y="1236457"/>
                  </a:cubicBezTo>
                  <a:cubicBezTo>
                    <a:pt x="1755010" y="1242172"/>
                    <a:pt x="1737865" y="1238362"/>
                    <a:pt x="1729292" y="1236457"/>
                  </a:cubicBezTo>
                  <a:cubicBezTo>
                    <a:pt x="1724530" y="1228837"/>
                    <a:pt x="1712148" y="1220264"/>
                    <a:pt x="1709290" y="1213597"/>
                  </a:cubicBezTo>
                  <a:cubicBezTo>
                    <a:pt x="1709290" y="1205977"/>
                    <a:pt x="1709290" y="1198357"/>
                    <a:pt x="1709290" y="1190737"/>
                  </a:cubicBezTo>
                  <a:cubicBezTo>
                    <a:pt x="1706432" y="1184069"/>
                    <a:pt x="1696907" y="1171687"/>
                    <a:pt x="1691192" y="1167877"/>
                  </a:cubicBezTo>
                  <a:cubicBezTo>
                    <a:pt x="1684525" y="1163114"/>
                    <a:pt x="1639757" y="1148827"/>
                    <a:pt x="1637852" y="1145017"/>
                  </a:cubicBezTo>
                  <a:cubicBezTo>
                    <a:pt x="1637852" y="1140254"/>
                    <a:pt x="1637852" y="1134539"/>
                    <a:pt x="1637852" y="1129777"/>
                  </a:cubicBezTo>
                  <a:cubicBezTo>
                    <a:pt x="1644520" y="1125014"/>
                    <a:pt x="1646425" y="1114537"/>
                    <a:pt x="1653092" y="1109774"/>
                  </a:cubicBezTo>
                  <a:cubicBezTo>
                    <a:pt x="1660713" y="1108822"/>
                    <a:pt x="1668332" y="1106917"/>
                    <a:pt x="1675952" y="1105012"/>
                  </a:cubicBezTo>
                  <a:cubicBezTo>
                    <a:pt x="1690240" y="1097392"/>
                    <a:pt x="1688335" y="1071674"/>
                    <a:pt x="1688335" y="1048814"/>
                  </a:cubicBezTo>
                  <a:cubicBezTo>
                    <a:pt x="1682620" y="1039289"/>
                    <a:pt x="1682620" y="1024049"/>
                    <a:pt x="1675952" y="1015477"/>
                  </a:cubicBezTo>
                  <a:cubicBezTo>
                    <a:pt x="1673095" y="1013572"/>
                    <a:pt x="1673095" y="1013572"/>
                    <a:pt x="1668332" y="1012619"/>
                  </a:cubicBezTo>
                  <a:cubicBezTo>
                    <a:pt x="1662617" y="1021192"/>
                    <a:pt x="1654045" y="1021192"/>
                    <a:pt x="1645473" y="1027859"/>
                  </a:cubicBezTo>
                  <a:cubicBezTo>
                    <a:pt x="1636900" y="1038337"/>
                    <a:pt x="1627375" y="1047862"/>
                    <a:pt x="1617850" y="1058339"/>
                  </a:cubicBezTo>
                  <a:cubicBezTo>
                    <a:pt x="1614040" y="1061197"/>
                    <a:pt x="1608325" y="1059292"/>
                    <a:pt x="1605467" y="1063102"/>
                  </a:cubicBezTo>
                  <a:cubicBezTo>
                    <a:pt x="1596895" y="1072627"/>
                    <a:pt x="1594990" y="1082152"/>
                    <a:pt x="1587370" y="1093582"/>
                  </a:cubicBezTo>
                  <a:cubicBezTo>
                    <a:pt x="1575940" y="1102154"/>
                    <a:pt x="1565463" y="1111679"/>
                    <a:pt x="1554032" y="1121204"/>
                  </a:cubicBezTo>
                  <a:cubicBezTo>
                    <a:pt x="1523552" y="1163114"/>
                    <a:pt x="1485452" y="1193594"/>
                    <a:pt x="1450210" y="1230742"/>
                  </a:cubicBezTo>
                  <a:cubicBezTo>
                    <a:pt x="1379725" y="1230742"/>
                    <a:pt x="1353055" y="1166924"/>
                    <a:pt x="1355913" y="1104059"/>
                  </a:cubicBezTo>
                  <a:cubicBezTo>
                    <a:pt x="1367342" y="1101202"/>
                    <a:pt x="1377820" y="1089772"/>
                    <a:pt x="1394013" y="1093582"/>
                  </a:cubicBezTo>
                  <a:cubicBezTo>
                    <a:pt x="1400680" y="1095487"/>
                    <a:pt x="1409252" y="1104059"/>
                    <a:pt x="1419730" y="1101202"/>
                  </a:cubicBezTo>
                  <a:cubicBezTo>
                    <a:pt x="1427350" y="1099297"/>
                    <a:pt x="1429255" y="1089772"/>
                    <a:pt x="1434970" y="1085962"/>
                  </a:cubicBezTo>
                  <a:cubicBezTo>
                    <a:pt x="1445448" y="1078342"/>
                    <a:pt x="1457830" y="1078342"/>
                    <a:pt x="1470213" y="1070722"/>
                  </a:cubicBezTo>
                  <a:cubicBezTo>
                    <a:pt x="1476880" y="1065959"/>
                    <a:pt x="1483548" y="1057387"/>
                    <a:pt x="1490215" y="1052624"/>
                  </a:cubicBezTo>
                  <a:cubicBezTo>
                    <a:pt x="1501645" y="1045957"/>
                    <a:pt x="1514027" y="1044052"/>
                    <a:pt x="1525457" y="1037384"/>
                  </a:cubicBezTo>
                  <a:cubicBezTo>
                    <a:pt x="1554985" y="1020239"/>
                    <a:pt x="1584513" y="998332"/>
                    <a:pt x="1612135" y="979282"/>
                  </a:cubicBezTo>
                  <a:cubicBezTo>
                    <a:pt x="1634995" y="963089"/>
                    <a:pt x="1673095" y="955469"/>
                    <a:pt x="1677857" y="921179"/>
                  </a:cubicBezTo>
                  <a:cubicBezTo>
                    <a:pt x="1663570" y="917369"/>
                    <a:pt x="1652140" y="911654"/>
                    <a:pt x="1650235" y="893557"/>
                  </a:cubicBezTo>
                  <a:cubicBezTo>
                    <a:pt x="1654998" y="889747"/>
                    <a:pt x="1682620" y="820214"/>
                    <a:pt x="1683573" y="812594"/>
                  </a:cubicBezTo>
                  <a:cubicBezTo>
                    <a:pt x="1676905" y="808784"/>
                    <a:pt x="1673095" y="807832"/>
                    <a:pt x="1660713" y="807832"/>
                  </a:cubicBezTo>
                  <a:cubicBezTo>
                    <a:pt x="1653092" y="812594"/>
                    <a:pt x="1635948" y="816404"/>
                    <a:pt x="1627375" y="818309"/>
                  </a:cubicBezTo>
                  <a:cubicBezTo>
                    <a:pt x="1627375" y="839264"/>
                    <a:pt x="1627375" y="860219"/>
                    <a:pt x="1627375" y="881174"/>
                  </a:cubicBezTo>
                  <a:lnTo>
                    <a:pt x="1627375" y="882127"/>
                  </a:lnTo>
                  <a:cubicBezTo>
                    <a:pt x="1627375" y="886889"/>
                    <a:pt x="1628327" y="890699"/>
                    <a:pt x="1624517" y="897367"/>
                  </a:cubicBezTo>
                  <a:cubicBezTo>
                    <a:pt x="1607373" y="924989"/>
                    <a:pt x="1568320" y="994522"/>
                    <a:pt x="1546413" y="999284"/>
                  </a:cubicBezTo>
                  <a:cubicBezTo>
                    <a:pt x="1540698" y="983092"/>
                    <a:pt x="1523552" y="979282"/>
                    <a:pt x="1515932" y="965947"/>
                  </a:cubicBezTo>
                  <a:cubicBezTo>
                    <a:pt x="1511170" y="957374"/>
                    <a:pt x="1512123" y="947849"/>
                    <a:pt x="1508313" y="938324"/>
                  </a:cubicBezTo>
                  <a:cubicBezTo>
                    <a:pt x="1505455" y="930704"/>
                    <a:pt x="1495930" y="920227"/>
                    <a:pt x="1493073" y="912607"/>
                  </a:cubicBezTo>
                  <a:cubicBezTo>
                    <a:pt x="1476880" y="863077"/>
                    <a:pt x="1495930" y="786877"/>
                    <a:pt x="1505455" y="744967"/>
                  </a:cubicBezTo>
                  <a:cubicBezTo>
                    <a:pt x="1509265" y="726869"/>
                    <a:pt x="1501645" y="704962"/>
                    <a:pt x="1502598" y="686864"/>
                  </a:cubicBezTo>
                  <a:cubicBezTo>
                    <a:pt x="1507360" y="684959"/>
                    <a:pt x="1507360" y="684007"/>
                    <a:pt x="1513075" y="682102"/>
                  </a:cubicBezTo>
                  <a:cubicBezTo>
                    <a:pt x="1516885" y="679244"/>
                    <a:pt x="1517838" y="680197"/>
                    <a:pt x="1523552" y="679244"/>
                  </a:cubicBezTo>
                  <a:cubicBezTo>
                    <a:pt x="1529267" y="684007"/>
                    <a:pt x="1536888" y="684959"/>
                    <a:pt x="1543555" y="689722"/>
                  </a:cubicBezTo>
                  <a:cubicBezTo>
                    <a:pt x="1553080" y="697342"/>
                    <a:pt x="1570225" y="731632"/>
                    <a:pt x="1584513" y="723059"/>
                  </a:cubicBezTo>
                  <a:cubicBezTo>
                    <a:pt x="1616898" y="704962"/>
                    <a:pt x="1650235" y="686864"/>
                    <a:pt x="1680715" y="664957"/>
                  </a:cubicBezTo>
                  <a:cubicBezTo>
                    <a:pt x="1695002" y="654479"/>
                    <a:pt x="1708338" y="636382"/>
                    <a:pt x="1723577" y="626857"/>
                  </a:cubicBezTo>
                  <a:cubicBezTo>
                    <a:pt x="1735960" y="625904"/>
                    <a:pt x="1749295" y="623999"/>
                    <a:pt x="1761677" y="622094"/>
                  </a:cubicBezTo>
                  <a:cubicBezTo>
                    <a:pt x="1765488" y="615427"/>
                    <a:pt x="1770250" y="609712"/>
                    <a:pt x="1774060" y="603997"/>
                  </a:cubicBezTo>
                  <a:cubicBezTo>
                    <a:pt x="1786442" y="594472"/>
                    <a:pt x="1807398" y="585899"/>
                    <a:pt x="1822638" y="581137"/>
                  </a:cubicBezTo>
                  <a:cubicBezTo>
                    <a:pt x="1830020" y="578756"/>
                    <a:pt x="1840735" y="577684"/>
                    <a:pt x="1852924" y="577625"/>
                  </a:cubicBezTo>
                  <a:close/>
                  <a:moveTo>
                    <a:pt x="3579047" y="530654"/>
                  </a:moveTo>
                  <a:cubicBezTo>
                    <a:pt x="3588572" y="530654"/>
                    <a:pt x="3600002" y="529701"/>
                    <a:pt x="3604764" y="533511"/>
                  </a:cubicBezTo>
                  <a:cubicBezTo>
                    <a:pt x="3624767" y="540179"/>
                    <a:pt x="3686680" y="615426"/>
                    <a:pt x="3680964" y="644954"/>
                  </a:cubicBezTo>
                  <a:cubicBezTo>
                    <a:pt x="3674297" y="679244"/>
                    <a:pt x="3662867" y="698294"/>
                    <a:pt x="3642864" y="718296"/>
                  </a:cubicBezTo>
                  <a:cubicBezTo>
                    <a:pt x="3631434" y="719249"/>
                    <a:pt x="3625719" y="720201"/>
                    <a:pt x="3615242" y="718296"/>
                  </a:cubicBezTo>
                  <a:cubicBezTo>
                    <a:pt x="3610480" y="702104"/>
                    <a:pt x="3594287" y="684959"/>
                    <a:pt x="3587619" y="669719"/>
                  </a:cubicBezTo>
                  <a:cubicBezTo>
                    <a:pt x="3587619" y="652574"/>
                    <a:pt x="3587619" y="635429"/>
                    <a:pt x="3586667" y="619236"/>
                  </a:cubicBezTo>
                  <a:cubicBezTo>
                    <a:pt x="3584762" y="601139"/>
                    <a:pt x="3575237" y="547799"/>
                    <a:pt x="3579047" y="530654"/>
                  </a:cubicBezTo>
                  <a:close/>
                  <a:moveTo>
                    <a:pt x="1938842" y="307769"/>
                  </a:moveTo>
                  <a:cubicBezTo>
                    <a:pt x="1949319" y="307769"/>
                    <a:pt x="1958844" y="307769"/>
                    <a:pt x="1969322" y="307769"/>
                  </a:cubicBezTo>
                  <a:cubicBezTo>
                    <a:pt x="1975989" y="307769"/>
                    <a:pt x="1978847" y="319199"/>
                    <a:pt x="1979799" y="333486"/>
                  </a:cubicBezTo>
                  <a:cubicBezTo>
                    <a:pt x="1968369" y="344916"/>
                    <a:pt x="1957892" y="357299"/>
                    <a:pt x="1946462" y="368729"/>
                  </a:cubicBezTo>
                  <a:cubicBezTo>
                    <a:pt x="1935032" y="369681"/>
                    <a:pt x="1924554" y="371586"/>
                    <a:pt x="1913124" y="373491"/>
                  </a:cubicBezTo>
                  <a:cubicBezTo>
                    <a:pt x="1884549" y="384921"/>
                    <a:pt x="1856926" y="411591"/>
                    <a:pt x="1832162" y="429689"/>
                  </a:cubicBezTo>
                  <a:cubicBezTo>
                    <a:pt x="1795967" y="457311"/>
                    <a:pt x="1751199" y="532559"/>
                    <a:pt x="1708337" y="546846"/>
                  </a:cubicBezTo>
                  <a:cubicBezTo>
                    <a:pt x="1693097" y="552561"/>
                    <a:pt x="1648329" y="562086"/>
                    <a:pt x="1629279" y="557324"/>
                  </a:cubicBezTo>
                  <a:cubicBezTo>
                    <a:pt x="1599751" y="550656"/>
                    <a:pt x="1529267" y="524939"/>
                    <a:pt x="1519742" y="498269"/>
                  </a:cubicBezTo>
                  <a:cubicBezTo>
                    <a:pt x="1508312" y="483981"/>
                    <a:pt x="1518789" y="464931"/>
                    <a:pt x="1524504" y="452549"/>
                  </a:cubicBezTo>
                  <a:cubicBezTo>
                    <a:pt x="1604514" y="419211"/>
                    <a:pt x="1692144" y="383016"/>
                    <a:pt x="1775964" y="351584"/>
                  </a:cubicBezTo>
                  <a:cubicBezTo>
                    <a:pt x="1783584" y="350631"/>
                    <a:pt x="1791204" y="349679"/>
                    <a:pt x="1798824" y="348726"/>
                  </a:cubicBezTo>
                  <a:cubicBezTo>
                    <a:pt x="1826447" y="340154"/>
                    <a:pt x="1856926" y="326819"/>
                    <a:pt x="1885501" y="318246"/>
                  </a:cubicBezTo>
                  <a:cubicBezTo>
                    <a:pt x="1901694" y="313484"/>
                    <a:pt x="1925507" y="316341"/>
                    <a:pt x="1938842" y="307769"/>
                  </a:cubicBezTo>
                  <a:close/>
                  <a:moveTo>
                    <a:pt x="667255" y="301102"/>
                  </a:moveTo>
                  <a:cubicBezTo>
                    <a:pt x="688210" y="308722"/>
                    <a:pt x="700592" y="334439"/>
                    <a:pt x="717738" y="346822"/>
                  </a:cubicBezTo>
                  <a:cubicBezTo>
                    <a:pt x="788222" y="399209"/>
                    <a:pt x="797747" y="484934"/>
                    <a:pt x="819655" y="587804"/>
                  </a:cubicBezTo>
                  <a:cubicBezTo>
                    <a:pt x="829180" y="593519"/>
                    <a:pt x="830132" y="599234"/>
                    <a:pt x="845372" y="600187"/>
                  </a:cubicBezTo>
                  <a:cubicBezTo>
                    <a:pt x="855850" y="588757"/>
                    <a:pt x="865375" y="578279"/>
                    <a:pt x="875852" y="566849"/>
                  </a:cubicBezTo>
                  <a:cubicBezTo>
                    <a:pt x="888235" y="558277"/>
                    <a:pt x="915857" y="549704"/>
                    <a:pt x="921572" y="536369"/>
                  </a:cubicBezTo>
                  <a:cubicBezTo>
                    <a:pt x="921572" y="515414"/>
                    <a:pt x="921572" y="495412"/>
                    <a:pt x="921572" y="474457"/>
                  </a:cubicBezTo>
                  <a:cubicBezTo>
                    <a:pt x="921572" y="471599"/>
                    <a:pt x="920620" y="469694"/>
                    <a:pt x="921572" y="467789"/>
                  </a:cubicBezTo>
                  <a:cubicBezTo>
                    <a:pt x="922525" y="465884"/>
                    <a:pt x="925382" y="464932"/>
                    <a:pt x="927288" y="463027"/>
                  </a:cubicBezTo>
                  <a:cubicBezTo>
                    <a:pt x="933002" y="458264"/>
                    <a:pt x="936813" y="453502"/>
                    <a:pt x="949195" y="452549"/>
                  </a:cubicBezTo>
                  <a:cubicBezTo>
                    <a:pt x="953957" y="457312"/>
                    <a:pt x="956815" y="456359"/>
                    <a:pt x="959672" y="463027"/>
                  </a:cubicBezTo>
                  <a:cubicBezTo>
                    <a:pt x="962530" y="467789"/>
                    <a:pt x="959672" y="474457"/>
                    <a:pt x="962530" y="481124"/>
                  </a:cubicBezTo>
                  <a:cubicBezTo>
                    <a:pt x="965388" y="488744"/>
                    <a:pt x="981580" y="502079"/>
                    <a:pt x="988247" y="506842"/>
                  </a:cubicBezTo>
                  <a:cubicBezTo>
                    <a:pt x="996820" y="512557"/>
                    <a:pt x="1059685" y="533512"/>
                    <a:pt x="1061590" y="537322"/>
                  </a:cubicBezTo>
                  <a:cubicBezTo>
                    <a:pt x="1061590" y="543989"/>
                    <a:pt x="1061590" y="550657"/>
                    <a:pt x="1061590" y="557324"/>
                  </a:cubicBezTo>
                  <a:cubicBezTo>
                    <a:pt x="1055875" y="566849"/>
                    <a:pt x="1060638" y="587804"/>
                    <a:pt x="1056827" y="598282"/>
                  </a:cubicBezTo>
                  <a:cubicBezTo>
                    <a:pt x="1047302" y="623999"/>
                    <a:pt x="1025395" y="653527"/>
                    <a:pt x="1003488" y="666862"/>
                  </a:cubicBezTo>
                  <a:cubicBezTo>
                    <a:pt x="985390" y="679244"/>
                    <a:pt x="957767" y="686864"/>
                    <a:pt x="934907" y="692579"/>
                  </a:cubicBezTo>
                  <a:cubicBezTo>
                    <a:pt x="898713" y="702104"/>
                    <a:pt x="849182" y="681149"/>
                    <a:pt x="846325" y="723059"/>
                  </a:cubicBezTo>
                  <a:cubicBezTo>
                    <a:pt x="860613" y="741157"/>
                    <a:pt x="850135" y="774494"/>
                    <a:pt x="849182" y="802117"/>
                  </a:cubicBezTo>
                  <a:cubicBezTo>
                    <a:pt x="809177" y="821167"/>
                    <a:pt x="810130" y="838312"/>
                    <a:pt x="783460" y="865934"/>
                  </a:cubicBezTo>
                  <a:cubicBezTo>
                    <a:pt x="785365" y="869744"/>
                    <a:pt x="784413" y="867839"/>
                    <a:pt x="786317" y="870697"/>
                  </a:cubicBezTo>
                  <a:cubicBezTo>
                    <a:pt x="815845" y="891652"/>
                    <a:pt x="854897" y="876412"/>
                    <a:pt x="882520" y="867839"/>
                  </a:cubicBezTo>
                  <a:cubicBezTo>
                    <a:pt x="909190" y="858314"/>
                    <a:pt x="934907" y="848789"/>
                    <a:pt x="958720" y="842122"/>
                  </a:cubicBezTo>
                  <a:cubicBezTo>
                    <a:pt x="967292" y="841169"/>
                    <a:pt x="975865" y="840217"/>
                    <a:pt x="984438" y="839264"/>
                  </a:cubicBezTo>
                  <a:cubicBezTo>
                    <a:pt x="1016822" y="826882"/>
                    <a:pt x="1044445" y="812594"/>
                    <a:pt x="1088260" y="808784"/>
                  </a:cubicBezTo>
                  <a:cubicBezTo>
                    <a:pt x="1093975" y="818309"/>
                    <a:pt x="1095880" y="825929"/>
                    <a:pt x="1095880" y="844027"/>
                  </a:cubicBezTo>
                  <a:cubicBezTo>
                    <a:pt x="1079688" y="859267"/>
                    <a:pt x="1078735" y="886889"/>
                    <a:pt x="1065400" y="900224"/>
                  </a:cubicBezTo>
                  <a:cubicBezTo>
                    <a:pt x="1055875" y="910702"/>
                    <a:pt x="1022538" y="927847"/>
                    <a:pt x="1009202" y="933562"/>
                  </a:cubicBezTo>
                  <a:cubicBezTo>
                    <a:pt x="972055" y="944039"/>
                    <a:pt x="934907" y="953564"/>
                    <a:pt x="897760" y="964042"/>
                  </a:cubicBezTo>
                  <a:cubicBezTo>
                    <a:pt x="885377" y="964042"/>
                    <a:pt x="872042" y="964042"/>
                    <a:pt x="859660" y="964042"/>
                  </a:cubicBezTo>
                  <a:cubicBezTo>
                    <a:pt x="852040" y="967852"/>
                    <a:pt x="841563" y="984997"/>
                    <a:pt x="829180" y="989759"/>
                  </a:cubicBezTo>
                  <a:cubicBezTo>
                    <a:pt x="790127" y="1006904"/>
                    <a:pt x="740597" y="997379"/>
                    <a:pt x="710117" y="977377"/>
                  </a:cubicBezTo>
                  <a:cubicBezTo>
                    <a:pt x="682495" y="960232"/>
                    <a:pt x="650110" y="864982"/>
                    <a:pt x="638680" y="827834"/>
                  </a:cubicBezTo>
                  <a:cubicBezTo>
                    <a:pt x="632013" y="807832"/>
                    <a:pt x="636775" y="791639"/>
                    <a:pt x="631060" y="769732"/>
                  </a:cubicBezTo>
                  <a:cubicBezTo>
                    <a:pt x="617725" y="723059"/>
                    <a:pt x="604390" y="658289"/>
                    <a:pt x="592960" y="607807"/>
                  </a:cubicBezTo>
                  <a:cubicBezTo>
                    <a:pt x="591055" y="597329"/>
                    <a:pt x="605342" y="532559"/>
                    <a:pt x="608200" y="521129"/>
                  </a:cubicBezTo>
                  <a:cubicBezTo>
                    <a:pt x="621535" y="471599"/>
                    <a:pt x="631060" y="423022"/>
                    <a:pt x="643442" y="376349"/>
                  </a:cubicBezTo>
                  <a:cubicBezTo>
                    <a:pt x="645347" y="371587"/>
                    <a:pt x="643442" y="367777"/>
                    <a:pt x="644395" y="363014"/>
                  </a:cubicBezTo>
                  <a:cubicBezTo>
                    <a:pt x="650110" y="342059"/>
                    <a:pt x="659635" y="321104"/>
                    <a:pt x="667255" y="301102"/>
                  </a:cubicBezTo>
                  <a:close/>
                  <a:moveTo>
                    <a:pt x="4077204" y="290624"/>
                  </a:moveTo>
                  <a:cubicBezTo>
                    <a:pt x="4050534" y="324914"/>
                    <a:pt x="3998146" y="365871"/>
                    <a:pt x="3993384" y="420164"/>
                  </a:cubicBezTo>
                  <a:cubicBezTo>
                    <a:pt x="4000052" y="424926"/>
                    <a:pt x="4019102" y="453501"/>
                    <a:pt x="4026721" y="445881"/>
                  </a:cubicBezTo>
                  <a:cubicBezTo>
                    <a:pt x="4045771" y="430641"/>
                    <a:pt x="4034342" y="397304"/>
                    <a:pt x="4049582" y="384921"/>
                  </a:cubicBezTo>
                  <a:cubicBezTo>
                    <a:pt x="4056249" y="379206"/>
                    <a:pt x="4061012" y="380159"/>
                    <a:pt x="4069584" y="382064"/>
                  </a:cubicBezTo>
                  <a:cubicBezTo>
                    <a:pt x="4081967" y="410639"/>
                    <a:pt x="4084824" y="439214"/>
                    <a:pt x="4092444" y="476361"/>
                  </a:cubicBezTo>
                  <a:cubicBezTo>
                    <a:pt x="4096254" y="478266"/>
                    <a:pt x="4098159" y="478266"/>
                    <a:pt x="4104827" y="479219"/>
                  </a:cubicBezTo>
                  <a:cubicBezTo>
                    <a:pt x="4113399" y="464931"/>
                    <a:pt x="4121019" y="449691"/>
                    <a:pt x="4130544" y="436356"/>
                  </a:cubicBezTo>
                  <a:cubicBezTo>
                    <a:pt x="4157214" y="400161"/>
                    <a:pt x="4204839" y="379206"/>
                    <a:pt x="4206744" y="318246"/>
                  </a:cubicBezTo>
                  <a:cubicBezTo>
                    <a:pt x="4161024" y="315389"/>
                    <a:pt x="4125782" y="291576"/>
                    <a:pt x="4077204" y="290624"/>
                  </a:cubicBezTo>
                  <a:close/>
                  <a:moveTo>
                    <a:pt x="3600002" y="256334"/>
                  </a:moveTo>
                  <a:cubicBezTo>
                    <a:pt x="3628577" y="267764"/>
                    <a:pt x="3640960" y="289672"/>
                    <a:pt x="3663820" y="304912"/>
                  </a:cubicBezTo>
                  <a:cubicBezTo>
                    <a:pt x="3685727" y="319199"/>
                    <a:pt x="3711445" y="325867"/>
                    <a:pt x="3732400" y="340154"/>
                  </a:cubicBezTo>
                  <a:cubicBezTo>
                    <a:pt x="3769547" y="364919"/>
                    <a:pt x="3834317" y="462074"/>
                    <a:pt x="3834317" y="524939"/>
                  </a:cubicBezTo>
                  <a:cubicBezTo>
                    <a:pt x="3812410" y="550657"/>
                    <a:pt x="3793360" y="590662"/>
                    <a:pt x="3747640" y="590662"/>
                  </a:cubicBezTo>
                  <a:cubicBezTo>
                    <a:pt x="3732400" y="542084"/>
                    <a:pt x="3725732" y="465884"/>
                    <a:pt x="3699062" y="428737"/>
                  </a:cubicBezTo>
                  <a:cubicBezTo>
                    <a:pt x="3691442" y="417307"/>
                    <a:pt x="3676202" y="408734"/>
                    <a:pt x="3668582" y="398257"/>
                  </a:cubicBezTo>
                  <a:cubicBezTo>
                    <a:pt x="3651437" y="374444"/>
                    <a:pt x="3633340" y="353489"/>
                    <a:pt x="3615242" y="330629"/>
                  </a:cubicBezTo>
                  <a:cubicBezTo>
                    <a:pt x="3606670" y="323009"/>
                    <a:pt x="3597145" y="315389"/>
                    <a:pt x="3587620" y="307769"/>
                  </a:cubicBezTo>
                  <a:cubicBezTo>
                    <a:pt x="3587620" y="293482"/>
                    <a:pt x="3587620" y="280147"/>
                    <a:pt x="3587620" y="266812"/>
                  </a:cubicBezTo>
                  <a:cubicBezTo>
                    <a:pt x="3587620" y="263954"/>
                    <a:pt x="3596192" y="255382"/>
                    <a:pt x="3600002" y="256334"/>
                  </a:cubicBezTo>
                  <a:close/>
                  <a:moveTo>
                    <a:pt x="189099" y="169656"/>
                  </a:moveTo>
                  <a:cubicBezTo>
                    <a:pt x="218627" y="175371"/>
                    <a:pt x="218627" y="196326"/>
                    <a:pt x="239582" y="207756"/>
                  </a:cubicBezTo>
                  <a:cubicBezTo>
                    <a:pt x="293874" y="235379"/>
                    <a:pt x="393887" y="283956"/>
                    <a:pt x="416747" y="339201"/>
                  </a:cubicBezTo>
                  <a:cubicBezTo>
                    <a:pt x="424367" y="357299"/>
                    <a:pt x="414842" y="385874"/>
                    <a:pt x="419604" y="407781"/>
                  </a:cubicBezTo>
                  <a:cubicBezTo>
                    <a:pt x="425319" y="434451"/>
                    <a:pt x="424367" y="472551"/>
                    <a:pt x="424367" y="506841"/>
                  </a:cubicBezTo>
                  <a:cubicBezTo>
                    <a:pt x="424367" y="522081"/>
                    <a:pt x="426272" y="537321"/>
                    <a:pt x="429129" y="550656"/>
                  </a:cubicBezTo>
                  <a:cubicBezTo>
                    <a:pt x="428177" y="577326"/>
                    <a:pt x="427224" y="603044"/>
                    <a:pt x="426272" y="629714"/>
                  </a:cubicBezTo>
                  <a:cubicBezTo>
                    <a:pt x="426272" y="694484"/>
                    <a:pt x="428177" y="764969"/>
                    <a:pt x="415794" y="822119"/>
                  </a:cubicBezTo>
                  <a:cubicBezTo>
                    <a:pt x="414842" y="844026"/>
                    <a:pt x="413889" y="864981"/>
                    <a:pt x="412937" y="885936"/>
                  </a:cubicBezTo>
                  <a:cubicBezTo>
                    <a:pt x="398649" y="946896"/>
                    <a:pt x="393887" y="1006904"/>
                    <a:pt x="371979" y="1058339"/>
                  </a:cubicBezTo>
                  <a:cubicBezTo>
                    <a:pt x="363407" y="1078341"/>
                    <a:pt x="353882" y="1111679"/>
                    <a:pt x="333879" y="1119299"/>
                  </a:cubicBezTo>
                  <a:cubicBezTo>
                    <a:pt x="328164" y="1123109"/>
                    <a:pt x="312924" y="1122156"/>
                    <a:pt x="303399" y="1122156"/>
                  </a:cubicBezTo>
                  <a:cubicBezTo>
                    <a:pt x="286254" y="1095486"/>
                    <a:pt x="290064" y="1064054"/>
                    <a:pt x="291017" y="1020239"/>
                  </a:cubicBezTo>
                  <a:cubicBezTo>
                    <a:pt x="296732" y="1012619"/>
                    <a:pt x="292922" y="993569"/>
                    <a:pt x="291017" y="984996"/>
                  </a:cubicBezTo>
                  <a:cubicBezTo>
                    <a:pt x="289112" y="983091"/>
                    <a:pt x="286254" y="984044"/>
                    <a:pt x="283397" y="984996"/>
                  </a:cubicBezTo>
                  <a:cubicBezTo>
                    <a:pt x="263394" y="1005951"/>
                    <a:pt x="240534" y="1024049"/>
                    <a:pt x="217674" y="1041194"/>
                  </a:cubicBezTo>
                  <a:cubicBezTo>
                    <a:pt x="213864" y="1045956"/>
                    <a:pt x="209102" y="1051671"/>
                    <a:pt x="205292" y="1056434"/>
                  </a:cubicBezTo>
                  <a:cubicBezTo>
                    <a:pt x="181479" y="1072626"/>
                    <a:pt x="156714" y="1083104"/>
                    <a:pt x="133854" y="1099296"/>
                  </a:cubicBezTo>
                  <a:cubicBezTo>
                    <a:pt x="118614" y="1110726"/>
                    <a:pt x="93849" y="1145969"/>
                    <a:pt x="80514" y="1152636"/>
                  </a:cubicBezTo>
                  <a:cubicBezTo>
                    <a:pt x="73847" y="1154541"/>
                    <a:pt x="39557" y="1154541"/>
                    <a:pt x="35747" y="1152636"/>
                  </a:cubicBezTo>
                  <a:cubicBezTo>
                    <a:pt x="35747" y="1152636"/>
                    <a:pt x="32889" y="1150731"/>
                    <a:pt x="31937" y="1149779"/>
                  </a:cubicBezTo>
                  <a:cubicBezTo>
                    <a:pt x="-6163" y="1136444"/>
                    <a:pt x="-448" y="1055481"/>
                    <a:pt x="1457" y="1013571"/>
                  </a:cubicBezTo>
                  <a:cubicBezTo>
                    <a:pt x="1457" y="1012619"/>
                    <a:pt x="2409" y="1005951"/>
                    <a:pt x="3362" y="1004046"/>
                  </a:cubicBezTo>
                  <a:cubicBezTo>
                    <a:pt x="5267" y="1001189"/>
                    <a:pt x="7172" y="1000236"/>
                    <a:pt x="9077" y="998331"/>
                  </a:cubicBezTo>
                  <a:cubicBezTo>
                    <a:pt x="66227" y="960231"/>
                    <a:pt x="79562" y="886889"/>
                    <a:pt x="101469" y="814499"/>
                  </a:cubicBezTo>
                  <a:cubicBezTo>
                    <a:pt x="107184" y="796401"/>
                    <a:pt x="126234" y="779256"/>
                    <a:pt x="119567" y="750681"/>
                  </a:cubicBezTo>
                  <a:cubicBezTo>
                    <a:pt x="115757" y="732584"/>
                    <a:pt x="110994" y="710676"/>
                    <a:pt x="107184" y="694484"/>
                  </a:cubicBezTo>
                  <a:cubicBezTo>
                    <a:pt x="107184" y="687816"/>
                    <a:pt x="107184" y="681149"/>
                    <a:pt x="107184" y="674481"/>
                  </a:cubicBezTo>
                  <a:cubicBezTo>
                    <a:pt x="101469" y="656384"/>
                    <a:pt x="83372" y="645906"/>
                    <a:pt x="79562" y="623999"/>
                  </a:cubicBezTo>
                  <a:cubicBezTo>
                    <a:pt x="78609" y="621141"/>
                    <a:pt x="89087" y="612569"/>
                    <a:pt x="94802" y="611616"/>
                  </a:cubicBezTo>
                  <a:cubicBezTo>
                    <a:pt x="122424" y="611616"/>
                    <a:pt x="128139" y="625904"/>
                    <a:pt x="145284" y="631619"/>
                  </a:cubicBezTo>
                  <a:cubicBezTo>
                    <a:pt x="161477" y="637334"/>
                    <a:pt x="175764" y="630666"/>
                    <a:pt x="191004" y="636381"/>
                  </a:cubicBezTo>
                  <a:cubicBezTo>
                    <a:pt x="204339" y="641144"/>
                    <a:pt x="211007" y="652574"/>
                    <a:pt x="221484" y="659241"/>
                  </a:cubicBezTo>
                  <a:cubicBezTo>
                    <a:pt x="232914" y="660194"/>
                    <a:pt x="243392" y="662099"/>
                    <a:pt x="254822" y="664004"/>
                  </a:cubicBezTo>
                  <a:cubicBezTo>
                    <a:pt x="269109" y="670671"/>
                    <a:pt x="278634" y="684006"/>
                    <a:pt x="292922" y="689721"/>
                  </a:cubicBezTo>
                  <a:cubicBezTo>
                    <a:pt x="293874" y="670671"/>
                    <a:pt x="295779" y="650669"/>
                    <a:pt x="297684" y="631619"/>
                  </a:cubicBezTo>
                  <a:cubicBezTo>
                    <a:pt x="297684" y="614474"/>
                    <a:pt x="297684" y="598281"/>
                    <a:pt x="297684" y="581136"/>
                  </a:cubicBezTo>
                  <a:cubicBezTo>
                    <a:pt x="309114" y="530654"/>
                    <a:pt x="308162" y="416354"/>
                    <a:pt x="292922" y="370634"/>
                  </a:cubicBezTo>
                  <a:cubicBezTo>
                    <a:pt x="283397" y="342059"/>
                    <a:pt x="255774" y="323961"/>
                    <a:pt x="239582" y="302054"/>
                  </a:cubicBezTo>
                  <a:cubicBezTo>
                    <a:pt x="229104" y="288719"/>
                    <a:pt x="222437" y="272526"/>
                    <a:pt x="211959" y="259191"/>
                  </a:cubicBezTo>
                  <a:cubicBezTo>
                    <a:pt x="193862" y="236331"/>
                    <a:pt x="168144" y="222996"/>
                    <a:pt x="169097" y="187754"/>
                  </a:cubicBezTo>
                  <a:cubicBezTo>
                    <a:pt x="169097" y="182991"/>
                    <a:pt x="182432" y="168704"/>
                    <a:pt x="189099" y="169656"/>
                  </a:cubicBezTo>
                  <a:close/>
                  <a:moveTo>
                    <a:pt x="2741800" y="161084"/>
                  </a:moveTo>
                  <a:cubicBezTo>
                    <a:pt x="2758945" y="173466"/>
                    <a:pt x="2781805" y="164894"/>
                    <a:pt x="2802760" y="173466"/>
                  </a:cubicBezTo>
                  <a:cubicBezTo>
                    <a:pt x="2816095" y="179181"/>
                    <a:pt x="2824667" y="193469"/>
                    <a:pt x="2836097" y="201089"/>
                  </a:cubicBezTo>
                  <a:cubicBezTo>
                    <a:pt x="2858005" y="215376"/>
                    <a:pt x="2886580" y="222044"/>
                    <a:pt x="2899915" y="243951"/>
                  </a:cubicBezTo>
                  <a:cubicBezTo>
                    <a:pt x="2909440" y="260144"/>
                    <a:pt x="2913250" y="292529"/>
                    <a:pt x="2904677" y="312531"/>
                  </a:cubicBezTo>
                  <a:cubicBezTo>
                    <a:pt x="2902772" y="317294"/>
                    <a:pt x="2894200" y="323009"/>
                    <a:pt x="2892295" y="327771"/>
                  </a:cubicBezTo>
                  <a:cubicBezTo>
                    <a:pt x="2892295" y="349679"/>
                    <a:pt x="2892295" y="371586"/>
                    <a:pt x="2892295" y="393494"/>
                  </a:cubicBezTo>
                  <a:cubicBezTo>
                    <a:pt x="2892295" y="448739"/>
                    <a:pt x="2885627" y="515414"/>
                    <a:pt x="2895152" y="565896"/>
                  </a:cubicBezTo>
                  <a:cubicBezTo>
                    <a:pt x="2896105" y="565896"/>
                    <a:pt x="2898010" y="565896"/>
                    <a:pt x="2899915" y="565896"/>
                  </a:cubicBezTo>
                  <a:cubicBezTo>
                    <a:pt x="2923727" y="548751"/>
                    <a:pt x="2948492" y="537321"/>
                    <a:pt x="2971352" y="520176"/>
                  </a:cubicBezTo>
                  <a:cubicBezTo>
                    <a:pt x="3020882" y="482076"/>
                    <a:pt x="3028502" y="412544"/>
                    <a:pt x="3123752" y="433499"/>
                  </a:cubicBezTo>
                  <a:cubicBezTo>
                    <a:pt x="3128515" y="435404"/>
                    <a:pt x="3138992" y="463026"/>
                    <a:pt x="3131372" y="468741"/>
                  </a:cubicBezTo>
                  <a:cubicBezTo>
                    <a:pt x="3120895" y="476361"/>
                    <a:pt x="3120895" y="485886"/>
                    <a:pt x="3113275" y="496364"/>
                  </a:cubicBezTo>
                  <a:cubicBezTo>
                    <a:pt x="3102797" y="511604"/>
                    <a:pt x="3081842" y="531606"/>
                    <a:pt x="3068507" y="544941"/>
                  </a:cubicBezTo>
                  <a:cubicBezTo>
                    <a:pt x="3041837" y="564944"/>
                    <a:pt x="3014215" y="583041"/>
                    <a:pt x="2987545" y="603044"/>
                  </a:cubicBezTo>
                  <a:cubicBezTo>
                    <a:pt x="2974210" y="612569"/>
                    <a:pt x="2962780" y="628761"/>
                    <a:pt x="2949445" y="638286"/>
                  </a:cubicBezTo>
                  <a:cubicBezTo>
                    <a:pt x="2936110" y="647811"/>
                    <a:pt x="2898962" y="667814"/>
                    <a:pt x="2891342" y="681149"/>
                  </a:cubicBezTo>
                  <a:cubicBezTo>
                    <a:pt x="2888485" y="699246"/>
                    <a:pt x="2886580" y="716391"/>
                    <a:pt x="2883722" y="734489"/>
                  </a:cubicBezTo>
                  <a:cubicBezTo>
                    <a:pt x="2871340" y="779256"/>
                    <a:pt x="2864672" y="831644"/>
                    <a:pt x="2845622" y="873554"/>
                  </a:cubicBezTo>
                  <a:cubicBezTo>
                    <a:pt x="2829430" y="908796"/>
                    <a:pt x="2795140" y="929751"/>
                    <a:pt x="2766565" y="952611"/>
                  </a:cubicBezTo>
                  <a:cubicBezTo>
                    <a:pt x="2691317" y="1014524"/>
                    <a:pt x="2607497" y="1073579"/>
                    <a:pt x="2472242" y="1074531"/>
                  </a:cubicBezTo>
                  <a:cubicBezTo>
                    <a:pt x="2472242" y="1073579"/>
                    <a:pt x="2472242" y="1071674"/>
                    <a:pt x="2472242" y="1069769"/>
                  </a:cubicBezTo>
                  <a:cubicBezTo>
                    <a:pt x="2482720" y="1053576"/>
                    <a:pt x="2480815" y="1041194"/>
                    <a:pt x="2497960" y="1028811"/>
                  </a:cubicBezTo>
                  <a:cubicBezTo>
                    <a:pt x="2510342" y="1020239"/>
                    <a:pt x="2526535" y="1008809"/>
                    <a:pt x="2538917" y="1003094"/>
                  </a:cubicBezTo>
                  <a:cubicBezTo>
                    <a:pt x="2545585" y="1002141"/>
                    <a:pt x="2552252" y="1001189"/>
                    <a:pt x="2558920" y="1000236"/>
                  </a:cubicBezTo>
                  <a:cubicBezTo>
                    <a:pt x="2567492" y="996426"/>
                    <a:pt x="2576065" y="992616"/>
                    <a:pt x="2586542" y="987854"/>
                  </a:cubicBezTo>
                  <a:cubicBezTo>
                    <a:pt x="2596067" y="984044"/>
                    <a:pt x="2604640" y="977376"/>
                    <a:pt x="2612260" y="972614"/>
                  </a:cubicBezTo>
                  <a:cubicBezTo>
                    <a:pt x="2663695" y="939276"/>
                    <a:pt x="2736085" y="853551"/>
                    <a:pt x="2736085" y="769731"/>
                  </a:cubicBezTo>
                  <a:cubicBezTo>
                    <a:pt x="2692270" y="771636"/>
                    <a:pt x="2657980" y="791639"/>
                    <a:pt x="2624642" y="804974"/>
                  </a:cubicBezTo>
                  <a:cubicBezTo>
                    <a:pt x="2617022" y="805926"/>
                    <a:pt x="2609402" y="807831"/>
                    <a:pt x="2601782" y="809736"/>
                  </a:cubicBezTo>
                  <a:cubicBezTo>
                    <a:pt x="2584637" y="820214"/>
                    <a:pt x="2572255" y="839264"/>
                    <a:pt x="2556062" y="850694"/>
                  </a:cubicBezTo>
                  <a:cubicBezTo>
                    <a:pt x="2534155" y="865934"/>
                    <a:pt x="2513200" y="874506"/>
                    <a:pt x="2492245" y="888794"/>
                  </a:cubicBezTo>
                  <a:cubicBezTo>
                    <a:pt x="2444620" y="921179"/>
                    <a:pt x="2391280" y="957374"/>
                    <a:pt x="2316985" y="942134"/>
                  </a:cubicBezTo>
                  <a:cubicBezTo>
                    <a:pt x="2281742" y="887841"/>
                    <a:pt x="2287457" y="871649"/>
                    <a:pt x="2289362" y="792591"/>
                  </a:cubicBezTo>
                  <a:cubicBezTo>
                    <a:pt x="2290315" y="786876"/>
                    <a:pt x="2292220" y="784971"/>
                    <a:pt x="2294125" y="784971"/>
                  </a:cubicBezTo>
                  <a:cubicBezTo>
                    <a:pt x="2296982" y="783066"/>
                    <a:pt x="2300792" y="785924"/>
                    <a:pt x="2304602" y="790686"/>
                  </a:cubicBezTo>
                  <a:cubicBezTo>
                    <a:pt x="2311270" y="802116"/>
                    <a:pt x="2322700" y="815451"/>
                    <a:pt x="2332225" y="824024"/>
                  </a:cubicBezTo>
                  <a:cubicBezTo>
                    <a:pt x="2334130" y="824024"/>
                    <a:pt x="2344607" y="823071"/>
                    <a:pt x="2352227" y="821166"/>
                  </a:cubicBezTo>
                  <a:cubicBezTo>
                    <a:pt x="2365562" y="817356"/>
                    <a:pt x="2381755" y="809736"/>
                    <a:pt x="2395090" y="805926"/>
                  </a:cubicBezTo>
                  <a:cubicBezTo>
                    <a:pt x="2403662" y="804974"/>
                    <a:pt x="2413187" y="804021"/>
                    <a:pt x="2422712" y="803069"/>
                  </a:cubicBezTo>
                  <a:cubicBezTo>
                    <a:pt x="2453192" y="792591"/>
                    <a:pt x="2497960" y="762111"/>
                    <a:pt x="2526535" y="744966"/>
                  </a:cubicBezTo>
                  <a:cubicBezTo>
                    <a:pt x="2544632" y="734489"/>
                    <a:pt x="2565587" y="732584"/>
                    <a:pt x="2587495" y="724964"/>
                  </a:cubicBezTo>
                  <a:cubicBezTo>
                    <a:pt x="2606545" y="718296"/>
                    <a:pt x="2627500" y="706866"/>
                    <a:pt x="2645597" y="699246"/>
                  </a:cubicBezTo>
                  <a:cubicBezTo>
                    <a:pt x="2667505" y="689721"/>
                    <a:pt x="2750372" y="662099"/>
                    <a:pt x="2759897" y="648764"/>
                  </a:cubicBezTo>
                  <a:cubicBezTo>
                    <a:pt x="2776090" y="625904"/>
                    <a:pt x="2765612" y="578279"/>
                    <a:pt x="2772280" y="546846"/>
                  </a:cubicBezTo>
                  <a:cubicBezTo>
                    <a:pt x="2781805" y="504936"/>
                    <a:pt x="2780852" y="390636"/>
                    <a:pt x="2767517" y="354441"/>
                  </a:cubicBezTo>
                  <a:cubicBezTo>
                    <a:pt x="2751325" y="311579"/>
                    <a:pt x="2697032" y="229664"/>
                    <a:pt x="2718940" y="171561"/>
                  </a:cubicBezTo>
                  <a:cubicBezTo>
                    <a:pt x="2726560" y="166799"/>
                    <a:pt x="2730370" y="162989"/>
                    <a:pt x="2741800" y="161084"/>
                  </a:cubicBezTo>
                  <a:close/>
                  <a:moveTo>
                    <a:pt x="4109589" y="20114"/>
                  </a:moveTo>
                  <a:cubicBezTo>
                    <a:pt x="4122924" y="32496"/>
                    <a:pt x="4146737" y="47736"/>
                    <a:pt x="4147689" y="70596"/>
                  </a:cubicBezTo>
                  <a:cubicBezTo>
                    <a:pt x="4156262" y="84884"/>
                    <a:pt x="4141974" y="115364"/>
                    <a:pt x="4137212" y="126794"/>
                  </a:cubicBezTo>
                  <a:cubicBezTo>
                    <a:pt x="4121019" y="166799"/>
                    <a:pt x="4086729" y="195374"/>
                    <a:pt x="4083871" y="243951"/>
                  </a:cubicBezTo>
                  <a:cubicBezTo>
                    <a:pt x="4086729" y="244904"/>
                    <a:pt x="4088634" y="245856"/>
                    <a:pt x="4091492" y="246809"/>
                  </a:cubicBezTo>
                  <a:cubicBezTo>
                    <a:pt x="4106732" y="256334"/>
                    <a:pt x="4143879" y="234426"/>
                    <a:pt x="4157214" y="228711"/>
                  </a:cubicBezTo>
                  <a:cubicBezTo>
                    <a:pt x="4185789" y="216329"/>
                    <a:pt x="4213412" y="213471"/>
                    <a:pt x="4245796" y="202994"/>
                  </a:cubicBezTo>
                  <a:cubicBezTo>
                    <a:pt x="4252464" y="201089"/>
                    <a:pt x="4264846" y="191564"/>
                    <a:pt x="4276277" y="195374"/>
                  </a:cubicBezTo>
                  <a:cubicBezTo>
                    <a:pt x="4282944" y="197279"/>
                    <a:pt x="4288659" y="205851"/>
                    <a:pt x="4296279" y="207756"/>
                  </a:cubicBezTo>
                  <a:cubicBezTo>
                    <a:pt x="4313424" y="212519"/>
                    <a:pt x="4338189" y="204899"/>
                    <a:pt x="4346762" y="218234"/>
                  </a:cubicBezTo>
                  <a:cubicBezTo>
                    <a:pt x="4365812" y="243951"/>
                    <a:pt x="4335332" y="288719"/>
                    <a:pt x="4328664" y="306816"/>
                  </a:cubicBezTo>
                  <a:cubicBezTo>
                    <a:pt x="4303899" y="370634"/>
                    <a:pt x="4250559" y="417306"/>
                    <a:pt x="4211507" y="468741"/>
                  </a:cubicBezTo>
                  <a:cubicBezTo>
                    <a:pt x="4195314" y="489696"/>
                    <a:pt x="4166739" y="489696"/>
                    <a:pt x="4157214" y="521129"/>
                  </a:cubicBezTo>
                  <a:cubicBezTo>
                    <a:pt x="4175312" y="521129"/>
                    <a:pt x="4192457" y="521129"/>
                    <a:pt x="4210554" y="521129"/>
                  </a:cubicBezTo>
                  <a:cubicBezTo>
                    <a:pt x="4221032" y="528749"/>
                    <a:pt x="4239129" y="528749"/>
                    <a:pt x="4251512" y="533511"/>
                  </a:cubicBezTo>
                  <a:cubicBezTo>
                    <a:pt x="4261989" y="623999"/>
                    <a:pt x="4217221" y="652574"/>
                    <a:pt x="4167692" y="688769"/>
                  </a:cubicBezTo>
                  <a:cubicBezTo>
                    <a:pt x="4158167" y="696389"/>
                    <a:pt x="4151499" y="709724"/>
                    <a:pt x="4140069" y="716391"/>
                  </a:cubicBezTo>
                  <a:cubicBezTo>
                    <a:pt x="4121971" y="725916"/>
                    <a:pt x="4101969" y="727821"/>
                    <a:pt x="4083871" y="736394"/>
                  </a:cubicBezTo>
                  <a:cubicBezTo>
                    <a:pt x="4053392" y="749729"/>
                    <a:pt x="4029579" y="776399"/>
                    <a:pt x="3989574" y="779256"/>
                  </a:cubicBezTo>
                  <a:cubicBezTo>
                    <a:pt x="3987669" y="770684"/>
                    <a:pt x="3984812" y="757349"/>
                    <a:pt x="3986717" y="753539"/>
                  </a:cubicBezTo>
                  <a:cubicBezTo>
                    <a:pt x="4001957" y="733536"/>
                    <a:pt x="4024817" y="718296"/>
                    <a:pt x="4044819" y="703056"/>
                  </a:cubicBezTo>
                  <a:cubicBezTo>
                    <a:pt x="4052439" y="697341"/>
                    <a:pt x="4058154" y="684006"/>
                    <a:pt x="4064821" y="675434"/>
                  </a:cubicBezTo>
                  <a:cubicBezTo>
                    <a:pt x="4079109" y="663051"/>
                    <a:pt x="4092444" y="649716"/>
                    <a:pt x="4105779" y="637334"/>
                  </a:cubicBezTo>
                  <a:cubicBezTo>
                    <a:pt x="4108637" y="630666"/>
                    <a:pt x="4110542" y="623999"/>
                    <a:pt x="4113399" y="617331"/>
                  </a:cubicBezTo>
                  <a:cubicBezTo>
                    <a:pt x="4121019" y="605901"/>
                    <a:pt x="4131496" y="599234"/>
                    <a:pt x="4136259" y="583994"/>
                  </a:cubicBezTo>
                  <a:cubicBezTo>
                    <a:pt x="4132449" y="583994"/>
                    <a:pt x="4127687" y="583994"/>
                    <a:pt x="4123877" y="583994"/>
                  </a:cubicBezTo>
                  <a:cubicBezTo>
                    <a:pt x="4110542" y="595424"/>
                    <a:pt x="4096254" y="599234"/>
                    <a:pt x="4081014" y="609711"/>
                  </a:cubicBezTo>
                  <a:cubicBezTo>
                    <a:pt x="4061012" y="622094"/>
                    <a:pt x="4046724" y="645906"/>
                    <a:pt x="4027674" y="660194"/>
                  </a:cubicBezTo>
                  <a:cubicBezTo>
                    <a:pt x="3968619" y="704009"/>
                    <a:pt x="3900039" y="750681"/>
                    <a:pt x="3827649" y="779256"/>
                  </a:cubicBezTo>
                  <a:cubicBezTo>
                    <a:pt x="3774309" y="801164"/>
                    <a:pt x="3712396" y="836406"/>
                    <a:pt x="3635244" y="820214"/>
                  </a:cubicBezTo>
                  <a:cubicBezTo>
                    <a:pt x="3633339" y="815451"/>
                    <a:pt x="3632387" y="809736"/>
                    <a:pt x="3632387" y="802116"/>
                  </a:cubicBezTo>
                  <a:cubicBezTo>
                    <a:pt x="3634292" y="800211"/>
                    <a:pt x="3633339" y="802116"/>
                    <a:pt x="3635244" y="797354"/>
                  </a:cubicBezTo>
                  <a:cubicBezTo>
                    <a:pt x="3697157" y="763064"/>
                    <a:pt x="3755259" y="719249"/>
                    <a:pt x="3815267" y="683054"/>
                  </a:cubicBezTo>
                  <a:cubicBezTo>
                    <a:pt x="3826696" y="679244"/>
                    <a:pt x="3837174" y="676386"/>
                    <a:pt x="3848604" y="672576"/>
                  </a:cubicBezTo>
                  <a:cubicBezTo>
                    <a:pt x="3885752" y="648764"/>
                    <a:pt x="3930519" y="624951"/>
                    <a:pt x="3970524" y="603996"/>
                  </a:cubicBezTo>
                  <a:cubicBezTo>
                    <a:pt x="4000052" y="588756"/>
                    <a:pt x="4032437" y="578279"/>
                    <a:pt x="4059107" y="561134"/>
                  </a:cubicBezTo>
                  <a:cubicBezTo>
                    <a:pt x="4071489" y="552561"/>
                    <a:pt x="4090539" y="552561"/>
                    <a:pt x="4094349" y="535416"/>
                  </a:cubicBezTo>
                  <a:cubicBezTo>
                    <a:pt x="4093396" y="535416"/>
                    <a:pt x="4091492" y="535416"/>
                    <a:pt x="4089587" y="535416"/>
                  </a:cubicBezTo>
                  <a:cubicBezTo>
                    <a:pt x="4068632" y="522081"/>
                    <a:pt x="4023864" y="562086"/>
                    <a:pt x="3993384" y="563039"/>
                  </a:cubicBezTo>
                  <a:cubicBezTo>
                    <a:pt x="3990527" y="556371"/>
                    <a:pt x="3990527" y="546846"/>
                    <a:pt x="3990527" y="537321"/>
                  </a:cubicBezTo>
                  <a:cubicBezTo>
                    <a:pt x="3998146" y="527796"/>
                    <a:pt x="4004814" y="513509"/>
                    <a:pt x="4005767" y="499221"/>
                  </a:cubicBezTo>
                  <a:cubicBezTo>
                    <a:pt x="3981954" y="483981"/>
                    <a:pt x="3981954" y="474456"/>
                    <a:pt x="3941949" y="471599"/>
                  </a:cubicBezTo>
                  <a:cubicBezTo>
                    <a:pt x="3929567" y="508746"/>
                    <a:pt x="3886704" y="520176"/>
                    <a:pt x="3860987" y="544941"/>
                  </a:cubicBezTo>
                  <a:cubicBezTo>
                    <a:pt x="3853367" y="543989"/>
                    <a:pt x="3849557" y="543036"/>
                    <a:pt x="3845746" y="537321"/>
                  </a:cubicBezTo>
                  <a:cubicBezTo>
                    <a:pt x="3835269" y="521129"/>
                    <a:pt x="3852414" y="510651"/>
                    <a:pt x="3858129" y="502079"/>
                  </a:cubicBezTo>
                  <a:cubicBezTo>
                    <a:pt x="3872417" y="481124"/>
                    <a:pt x="3894324" y="463026"/>
                    <a:pt x="3900992" y="436356"/>
                  </a:cubicBezTo>
                  <a:cubicBezTo>
                    <a:pt x="3888609" y="428736"/>
                    <a:pt x="3880989" y="422069"/>
                    <a:pt x="3880989" y="403019"/>
                  </a:cubicBezTo>
                  <a:cubicBezTo>
                    <a:pt x="3880989" y="402066"/>
                    <a:pt x="3882894" y="400161"/>
                    <a:pt x="3883846" y="400161"/>
                  </a:cubicBezTo>
                  <a:cubicBezTo>
                    <a:pt x="3899087" y="398256"/>
                    <a:pt x="3924804" y="396351"/>
                    <a:pt x="3941949" y="392541"/>
                  </a:cubicBezTo>
                  <a:cubicBezTo>
                    <a:pt x="3955284" y="371586"/>
                    <a:pt x="3979096" y="357299"/>
                    <a:pt x="3982907" y="328724"/>
                  </a:cubicBezTo>
                  <a:cubicBezTo>
                    <a:pt x="3957189" y="329676"/>
                    <a:pt x="3952427" y="343964"/>
                    <a:pt x="3924804" y="339201"/>
                  </a:cubicBezTo>
                  <a:cubicBezTo>
                    <a:pt x="3922899" y="334439"/>
                    <a:pt x="3921946" y="327771"/>
                    <a:pt x="3921946" y="319199"/>
                  </a:cubicBezTo>
                  <a:cubicBezTo>
                    <a:pt x="3933377" y="310626"/>
                    <a:pt x="3949569" y="293481"/>
                    <a:pt x="3949569" y="273479"/>
                  </a:cubicBezTo>
                  <a:cubicBezTo>
                    <a:pt x="3938139" y="273479"/>
                    <a:pt x="3919089" y="276336"/>
                    <a:pt x="3914327" y="273479"/>
                  </a:cubicBezTo>
                  <a:cubicBezTo>
                    <a:pt x="3893371" y="266811"/>
                    <a:pt x="3879084" y="245856"/>
                    <a:pt x="3876227" y="220139"/>
                  </a:cubicBezTo>
                  <a:cubicBezTo>
                    <a:pt x="3884799" y="215376"/>
                    <a:pt x="3886704" y="212519"/>
                    <a:pt x="3901944" y="212519"/>
                  </a:cubicBezTo>
                  <a:cubicBezTo>
                    <a:pt x="3931471" y="234426"/>
                    <a:pt x="3958142" y="208709"/>
                    <a:pt x="3982907" y="200136"/>
                  </a:cubicBezTo>
                  <a:cubicBezTo>
                    <a:pt x="3999099" y="194421"/>
                    <a:pt x="4009577" y="197279"/>
                    <a:pt x="4021007" y="189659"/>
                  </a:cubicBezTo>
                  <a:cubicBezTo>
                    <a:pt x="4059107" y="164894"/>
                    <a:pt x="4085777" y="94409"/>
                    <a:pt x="4086729" y="30591"/>
                  </a:cubicBezTo>
                  <a:cubicBezTo>
                    <a:pt x="4086729" y="22971"/>
                    <a:pt x="4105779" y="16304"/>
                    <a:pt x="4109589" y="20114"/>
                  </a:cubicBezTo>
                  <a:close/>
                  <a:moveTo>
                    <a:pt x="1675952" y="111"/>
                  </a:moveTo>
                  <a:cubicBezTo>
                    <a:pt x="1735959" y="-1794"/>
                    <a:pt x="1764534" y="21066"/>
                    <a:pt x="1800729" y="42974"/>
                  </a:cubicBezTo>
                  <a:cubicBezTo>
                    <a:pt x="1811207" y="48689"/>
                    <a:pt x="1824542" y="48689"/>
                    <a:pt x="1834067" y="55356"/>
                  </a:cubicBezTo>
                  <a:cubicBezTo>
                    <a:pt x="1855022" y="69644"/>
                    <a:pt x="1878834" y="84884"/>
                    <a:pt x="1899789" y="101076"/>
                  </a:cubicBezTo>
                  <a:cubicBezTo>
                    <a:pt x="1908362" y="107744"/>
                    <a:pt x="1911219" y="119174"/>
                    <a:pt x="1917887" y="126794"/>
                  </a:cubicBezTo>
                  <a:cubicBezTo>
                    <a:pt x="1922649" y="197279"/>
                    <a:pt x="1884549" y="217281"/>
                    <a:pt x="1814064" y="215376"/>
                  </a:cubicBezTo>
                  <a:cubicBezTo>
                    <a:pt x="1798824" y="245856"/>
                    <a:pt x="1757867" y="274431"/>
                    <a:pt x="1717862" y="279194"/>
                  </a:cubicBezTo>
                  <a:cubicBezTo>
                    <a:pt x="1709289" y="279194"/>
                    <a:pt x="1706432" y="255381"/>
                    <a:pt x="1710242" y="253476"/>
                  </a:cubicBezTo>
                  <a:cubicBezTo>
                    <a:pt x="1734054" y="237284"/>
                    <a:pt x="1731197" y="183944"/>
                    <a:pt x="1720719" y="151559"/>
                  </a:cubicBezTo>
                  <a:cubicBezTo>
                    <a:pt x="1715004" y="136319"/>
                    <a:pt x="1704527" y="114411"/>
                    <a:pt x="1695002" y="101076"/>
                  </a:cubicBezTo>
                  <a:cubicBezTo>
                    <a:pt x="1691192" y="98219"/>
                    <a:pt x="1688334" y="96314"/>
                    <a:pt x="1684524" y="93456"/>
                  </a:cubicBezTo>
                  <a:cubicBezTo>
                    <a:pt x="1683572" y="82979"/>
                    <a:pt x="1681667" y="73454"/>
                    <a:pt x="1678809" y="63929"/>
                  </a:cubicBezTo>
                  <a:cubicBezTo>
                    <a:pt x="1664522" y="34401"/>
                    <a:pt x="1646424" y="34401"/>
                    <a:pt x="1675952" y="111"/>
                  </a:cubicBezTo>
                  <a:close/>
                </a:path>
              </a:pathLst>
            </a:custGeom>
            <a:solidFill>
              <a:srgbClr val="9A0000"/>
            </a:solidFill>
            <a:ln w="9525" cap="flat">
              <a:noFill/>
              <a:prstDash val="solid"/>
              <a:miter/>
            </a:ln>
          </p:spPr>
          <p:txBody>
            <a:bodyPr rtlCol="0" anchor="ct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sp>
        <p:nvSpPr>
          <p:cNvPr id="17" name="文本框 16">
            <a:extLst>
              <a:ext uri="{FF2B5EF4-FFF2-40B4-BE49-F238E27FC236}">
                <a16:creationId xmlns:a16="http://schemas.microsoft.com/office/drawing/2014/main" id="{6915DFF9-8CE6-4CDC-BD4A-DC1D300F7A57}"/>
              </a:ext>
            </a:extLst>
          </p:cNvPr>
          <p:cNvSpPr txBox="1"/>
          <p:nvPr userDrawn="1"/>
        </p:nvSpPr>
        <p:spPr>
          <a:xfrm>
            <a:off x="8993252" y="5000379"/>
            <a:ext cx="2903473" cy="1254189"/>
          </a:xfrm>
          <a:prstGeom prst="rect">
            <a:avLst/>
          </a:prstGeom>
          <a:noFill/>
        </p:spPr>
        <p:txBody>
          <a:bodyPr wrap="square" rtlCol="0">
            <a:spAutoFit/>
          </a:bodyPr>
          <a:lstStyle/>
          <a:p>
            <a:pPr algn="dist">
              <a:lnSpc>
                <a:spcPct val="150000"/>
              </a:lnSpc>
            </a:pPr>
            <a:r>
              <a:rPr lang="zh-CN" altLang="en-US" sz="2400" dirty="0">
                <a:solidFill>
                  <a:schemeClr val="tx1">
                    <a:lumMod val="50000"/>
                    <a:lumOff val="50000"/>
                  </a:schemeClr>
                </a:solidFill>
                <a:latin typeface="华文行楷" panose="02010800040101010101" pitchFamily="2" charset="-122"/>
                <a:ea typeface="华文行楷" panose="02010800040101010101" pitchFamily="2" charset="-122"/>
                <a:cs typeface="+mn-ea"/>
                <a:sym typeface="Arial" panose="020B0604020202020204" pitchFamily="34" charset="0"/>
              </a:rPr>
              <a:t>区块链研究中心</a:t>
            </a:r>
            <a:endParaRPr lang="en-US" altLang="zh-CN" sz="2400" dirty="0">
              <a:solidFill>
                <a:schemeClr val="tx1">
                  <a:lumMod val="50000"/>
                  <a:lumOff val="50000"/>
                </a:schemeClr>
              </a:solidFill>
              <a:latin typeface="华文行楷" panose="02010800040101010101" pitchFamily="2" charset="-122"/>
              <a:ea typeface="华文行楷" panose="02010800040101010101" pitchFamily="2" charset="-122"/>
              <a:cs typeface="+mn-ea"/>
              <a:sym typeface="Arial" panose="020B0604020202020204" pitchFamily="34" charset="0"/>
            </a:endParaRPr>
          </a:p>
          <a:p>
            <a:pPr>
              <a:lnSpc>
                <a:spcPct val="150000"/>
              </a:lnSpc>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通信地址：北京大学燕园大厦</a:t>
            </a:r>
            <a:r>
              <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10</a:t>
            </a:r>
            <a:r>
              <a:rPr lang="zh-CN" altLang="en-US"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层</a:t>
            </a:r>
            <a:endPar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50000"/>
              </a:lnSpc>
            </a:pPr>
            <a:r>
              <a:rPr lang="zh-CN" altLang="en-US"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联系方式：</a:t>
            </a:r>
            <a:r>
              <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brc@pku.edu.cn</a:t>
            </a:r>
            <a:endParaRPr lang="zh-CN" altLang="en-US" sz="14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94428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06C16DA8-F2AC-4795-A30D-5EC321265087}"/>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53D2D292-1D97-4254-AE9A-4EEF2BFEF821}"/>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6" name="文本框 65">
            <a:extLst>
              <a:ext uri="{FF2B5EF4-FFF2-40B4-BE49-F238E27FC236}">
                <a16:creationId xmlns:a16="http://schemas.microsoft.com/office/drawing/2014/main" id="{5A8AA7EF-34B7-4CD5-833D-20C61ADE4CCC}"/>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5" name="矩形 64">
            <a:extLst>
              <a:ext uri="{FF2B5EF4-FFF2-40B4-BE49-F238E27FC236}">
                <a16:creationId xmlns:a16="http://schemas.microsoft.com/office/drawing/2014/main" id="{C363F3EF-D8B2-4D31-87C5-83F1E50FE8AA}"/>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5339B1CD-F251-48FB-8A3E-91481C29C2F2}"/>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7" name="文本框 66">
            <a:extLst>
              <a:ext uri="{FF2B5EF4-FFF2-40B4-BE49-F238E27FC236}">
                <a16:creationId xmlns:a16="http://schemas.microsoft.com/office/drawing/2014/main" id="{FF8D8E55-568C-48FC-9FB2-F318C0A77548}"/>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8" name="矩形 57">
            <a:extLst>
              <a:ext uri="{FF2B5EF4-FFF2-40B4-BE49-F238E27FC236}">
                <a16:creationId xmlns:a16="http://schemas.microsoft.com/office/drawing/2014/main" id="{02BAFDAF-1864-45A5-AB8D-9EABDA305309}"/>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121E64FF-E8EA-420D-B9C1-34F56C608EF1}"/>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0" name="文本框 59">
            <a:extLst>
              <a:ext uri="{FF2B5EF4-FFF2-40B4-BE49-F238E27FC236}">
                <a16:creationId xmlns:a16="http://schemas.microsoft.com/office/drawing/2014/main" id="{1A12E6E3-C5DE-4190-9025-CD8BD80B23BB}"/>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内容页-标题">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06C16DA8-F2AC-4795-A30D-5EC321265087}"/>
              </a:ext>
            </a:extLst>
          </p:cNvPr>
          <p:cNvSpPr/>
          <p:nvPr userDrawn="1"/>
        </p:nvSpPr>
        <p:spPr>
          <a:xfrm>
            <a:off x="1" y="6581775"/>
            <a:ext cx="12192000" cy="276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53D2D292-1D97-4254-AE9A-4EEF2BFEF821}"/>
              </a:ext>
            </a:extLst>
          </p:cNvPr>
          <p:cNvSpPr txBox="1"/>
          <p:nvPr userDrawn="1"/>
        </p:nvSpPr>
        <p:spPr>
          <a:xfrm>
            <a:off x="295275" y="6565998"/>
            <a:ext cx="2457450" cy="307777"/>
          </a:xfrm>
          <a:prstGeom prst="rect">
            <a:avLst/>
          </a:prstGeom>
          <a:noFill/>
        </p:spPr>
        <p:txBody>
          <a:bodyPr wrap="square" rtlCol="0">
            <a:spAutoFit/>
          </a:bodyPr>
          <a:lstStyle/>
          <a:p>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Blockchain Research Center</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
        <p:nvSpPr>
          <p:cNvPr id="66" name="文本框 65">
            <a:extLst>
              <a:ext uri="{FF2B5EF4-FFF2-40B4-BE49-F238E27FC236}">
                <a16:creationId xmlns:a16="http://schemas.microsoft.com/office/drawing/2014/main" id="{5A8AA7EF-34B7-4CD5-833D-20C61ADE4CCC}"/>
              </a:ext>
            </a:extLst>
          </p:cNvPr>
          <p:cNvSpPr txBox="1"/>
          <p:nvPr userDrawn="1"/>
        </p:nvSpPr>
        <p:spPr>
          <a:xfrm>
            <a:off x="9439275" y="6565998"/>
            <a:ext cx="2457450" cy="307777"/>
          </a:xfrm>
          <a:prstGeom prst="rect">
            <a:avLst/>
          </a:prstGeom>
          <a:noFill/>
        </p:spPr>
        <p:txBody>
          <a:bodyPr wrap="square" rtlCol="0">
            <a:spAutoFit/>
          </a:bodyPr>
          <a:lstStyle/>
          <a:p>
            <a:pPr algn="r"/>
            <a:r>
              <a:rPr lang="en-US" altLang="zh-CN" sz="1400" dirty="0">
                <a:solidFill>
                  <a:schemeClr val="bg1"/>
                </a:solidFill>
                <a:latin typeface="Georgia" panose="02040502050405020303" pitchFamily="18" charset="0"/>
                <a:cs typeface="Times New Roman" panose="02020603050405020304" pitchFamily="18" charset="0"/>
                <a:sym typeface="Arial" panose="020B0604020202020204" pitchFamily="34" charset="0"/>
              </a:rPr>
              <a:t>Peking University</a:t>
            </a:r>
            <a:endParaRPr lang="zh-CN" altLang="en-US" sz="1400" dirty="0">
              <a:solidFill>
                <a:schemeClr val="bg1"/>
              </a:solidFill>
              <a:latin typeface="Georgia" panose="02040502050405020303"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399003336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91" r:id="rId6"/>
    <p:sldLayoutId id="2147483689" r:id="rId7"/>
    <p:sldLayoutId id="2147483690" r:id="rId8"/>
    <p:sldLayoutId id="2147483734" r:id="rId9"/>
    <p:sldLayoutId id="2147483735" r:id="rId10"/>
    <p:sldLayoutId id="2147483733" r:id="rId11"/>
    <p:sldLayoutId id="2147483681" r:id="rId12"/>
    <p:sldLayoutId id="214748373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CC22614-04C8-4E9B-B6EA-8E22F88A8F5A}"/>
              </a:ext>
            </a:extLst>
          </p:cNvPr>
          <p:cNvSpPr>
            <a:spLocks noGrp="1"/>
          </p:cNvSpPr>
          <p:nvPr>
            <p:ph type="body" sz="quarter" idx="10"/>
          </p:nvPr>
        </p:nvSpPr>
        <p:spPr/>
        <p:txBody>
          <a:bodyPr>
            <a:normAutofit fontScale="92500" lnSpcReduction="10000"/>
          </a:bodyPr>
          <a:lstStyle/>
          <a:p>
            <a:r>
              <a:rPr lang="zh-CN" altLang="en-US" sz="6600" dirty="0"/>
              <a:t>转博申请</a:t>
            </a:r>
          </a:p>
        </p:txBody>
      </p:sp>
      <p:sp>
        <p:nvSpPr>
          <p:cNvPr id="3" name="文本占位符 2">
            <a:extLst>
              <a:ext uri="{FF2B5EF4-FFF2-40B4-BE49-F238E27FC236}">
                <a16:creationId xmlns:a16="http://schemas.microsoft.com/office/drawing/2014/main" id="{F1435857-4AE0-45FC-9374-62BBB153DCA0}"/>
              </a:ext>
            </a:extLst>
          </p:cNvPr>
          <p:cNvSpPr>
            <a:spLocks noGrp="1"/>
          </p:cNvSpPr>
          <p:nvPr>
            <p:ph type="body" sz="quarter" idx="11"/>
          </p:nvPr>
        </p:nvSpPr>
        <p:spPr/>
        <p:txBody>
          <a:bodyPr/>
          <a:lstStyle/>
          <a:p>
            <a:r>
              <a:rPr lang="zh-CN" altLang="en-US" dirty="0"/>
              <a:t>夏里宾</a:t>
            </a:r>
            <a:endParaRPr lang="en-US" altLang="zh-CN" dirty="0"/>
          </a:p>
          <a:p>
            <a:r>
              <a:rPr lang="en-US" altLang="zh-CN" dirty="0"/>
              <a:t>2024</a:t>
            </a:r>
            <a:r>
              <a:rPr lang="zh-CN" altLang="en-US" dirty="0"/>
              <a:t>年</a:t>
            </a:r>
            <a:r>
              <a:rPr lang="en-US" altLang="zh-CN" dirty="0"/>
              <a:t>6</a:t>
            </a:r>
            <a:r>
              <a:rPr lang="zh-CN" altLang="en-US" dirty="0"/>
              <a:t>月</a:t>
            </a:r>
            <a:r>
              <a:rPr lang="en-US" altLang="zh-CN" dirty="0"/>
              <a:t>28</a:t>
            </a:r>
            <a:r>
              <a:rPr lang="zh-CN" altLang="en-US" dirty="0"/>
              <a:t>日 </a:t>
            </a:r>
            <a:endParaRPr lang="en-US" altLang="zh-CN" dirty="0"/>
          </a:p>
        </p:txBody>
      </p:sp>
    </p:spTree>
    <p:extLst>
      <p:ext uri="{BB962C8B-B14F-4D97-AF65-F5344CB8AC3E}">
        <p14:creationId xmlns:p14="http://schemas.microsoft.com/office/powerpoint/2010/main" val="3885566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子任务一：基于用户属性及场景的访问控制技术 </a:t>
            </a:r>
            <a:r>
              <a:rPr lang="en-US" altLang="zh-CN" dirty="0"/>
              <a:t>– </a:t>
            </a:r>
            <a:r>
              <a:rPr lang="zh-CN" altLang="en-US" dirty="0"/>
              <a:t>系统概述</a:t>
            </a:r>
          </a:p>
        </p:txBody>
      </p:sp>
      <p:sp>
        <p:nvSpPr>
          <p:cNvPr id="4" name="文本框 3">
            <a:extLst>
              <a:ext uri="{FF2B5EF4-FFF2-40B4-BE49-F238E27FC236}">
                <a16:creationId xmlns:a16="http://schemas.microsoft.com/office/drawing/2014/main" id="{FCB3A895-F138-4E53-A608-56D4C0DCE0DB}"/>
              </a:ext>
            </a:extLst>
          </p:cNvPr>
          <p:cNvSpPr txBox="1"/>
          <p:nvPr/>
        </p:nvSpPr>
        <p:spPr>
          <a:xfrm>
            <a:off x="512417" y="971826"/>
            <a:ext cx="4682435" cy="4770537"/>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设计一个身份与数据安全隐私体系。</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用户：</a:t>
            </a:r>
            <a:r>
              <a:rPr lang="zh-CN" altLang="en-US" sz="1600" dirty="0">
                <a:latin typeface="宋体" panose="02010600030101010101" pitchFamily="2" charset="-122"/>
                <a:ea typeface="宋体" panose="02010600030101010101" pitchFamily="2" charset="-122"/>
                <a:cs typeface="+mn-ea"/>
              </a:rPr>
              <a:t>拥有多个凭证的用户可以根据特定政策展示其资格，从而获得指定服务的访问权限。用户可能需要高质量的数据集和多样化的服务，特别是在涉及支付时。</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身份签发方：</a:t>
            </a:r>
            <a:r>
              <a:rPr lang="zh-CN" altLang="en-US" sz="1600" dirty="0">
                <a:latin typeface="宋体" panose="02010600030101010101" pitchFamily="2" charset="-122"/>
                <a:ea typeface="宋体" panose="02010600030101010101" pitchFamily="2" charset="-122"/>
                <a:cs typeface="+mn-ea"/>
              </a:rPr>
              <a:t>身份签发方是一个验证和存储用户身份的组织，同时负责凭证的颁发。</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服务提供方：</a:t>
            </a:r>
            <a:r>
              <a:rPr lang="zh-CN" altLang="en-US" sz="1600" dirty="0">
                <a:latin typeface="宋体" panose="02010600030101010101" pitchFamily="2" charset="-122"/>
                <a:ea typeface="宋体" panose="02010600030101010101" pitchFamily="2" charset="-122"/>
                <a:cs typeface="+mn-ea"/>
              </a:rPr>
              <a:t>服务提供方，可以是个人或组织，旨在通过设计访问政策来限制用户属性，以提供有价值的数据或服务以获取额外利润。对于重要的数据集，它倾向于仅分享计算结果，并将访问政策保密。</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访问控制委员会：</a:t>
            </a:r>
            <a:r>
              <a:rPr lang="zh-CN" altLang="en-US" sz="1600" dirty="0">
                <a:latin typeface="宋体" panose="02010600030101010101" pitchFamily="2" charset="-122"/>
                <a:ea typeface="宋体" panose="02010600030101010101" pitchFamily="2" charset="-122"/>
                <a:cs typeface="+mn-ea"/>
              </a:rPr>
              <a:t>由</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𝑛</a:t>
            </a:r>
            <a:r>
              <a:rPr lang="zh-CN" altLang="en-US" sz="1600" dirty="0">
                <a:latin typeface="宋体" panose="02010600030101010101" pitchFamily="2" charset="-122"/>
                <a:ea typeface="宋体" panose="02010600030101010101" pitchFamily="2" charset="-122"/>
                <a:cs typeface="+mn-ea"/>
              </a:rPr>
              <a:t>个节点组成的委员会，有权向符合政策的用户披露服务提供者的秘密，但需得到</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𝑡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dirty="0">
                <a:latin typeface="宋体" panose="02010600030101010101" pitchFamily="2" charset="-122"/>
                <a:ea typeface="宋体" panose="02010600030101010101" pitchFamily="2" charset="-122"/>
                <a:cs typeface="+mn-ea"/>
              </a:rPr>
              <a:t>个成员的同意。由服务提供者选定进行秘密托管，他们通过参与秘密重构而获利。</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区块链：</a:t>
            </a:r>
            <a:r>
              <a:rPr lang="zh-CN" altLang="en-US" sz="1600" dirty="0">
                <a:latin typeface="宋体" panose="02010600030101010101" pitchFamily="2" charset="-122"/>
                <a:ea typeface="宋体" panose="02010600030101010101" pitchFamily="2" charset="-122"/>
                <a:cs typeface="+mn-ea"/>
              </a:rPr>
              <a:t>一个恢复已发行凭证列表和访问历史的平台。</a:t>
            </a:r>
          </a:p>
        </p:txBody>
      </p:sp>
      <p:sp>
        <p:nvSpPr>
          <p:cNvPr id="50" name="文本框 49">
            <a:extLst>
              <a:ext uri="{FF2B5EF4-FFF2-40B4-BE49-F238E27FC236}">
                <a16:creationId xmlns:a16="http://schemas.microsoft.com/office/drawing/2014/main" id="{F2C296A3-B424-4FAA-AD78-26DE9C5B89A4}"/>
              </a:ext>
            </a:extLst>
          </p:cNvPr>
          <p:cNvSpPr txBox="1"/>
          <p:nvPr/>
        </p:nvSpPr>
        <p:spPr>
          <a:xfrm>
            <a:off x="5869212" y="5289487"/>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8</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：基于用户身份属性的去中心化访问控制系统</a:t>
            </a:r>
          </a:p>
        </p:txBody>
      </p:sp>
      <p:pic>
        <p:nvPicPr>
          <p:cNvPr id="5" name="图片 4">
            <a:extLst>
              <a:ext uri="{FF2B5EF4-FFF2-40B4-BE49-F238E27FC236}">
                <a16:creationId xmlns:a16="http://schemas.microsoft.com/office/drawing/2014/main" id="{FF84BEA1-0B53-40E5-A439-A5F6E35BAF69}"/>
              </a:ext>
            </a:extLst>
          </p:cNvPr>
          <p:cNvPicPr>
            <a:picLocks noChangeAspect="1"/>
          </p:cNvPicPr>
          <p:nvPr/>
        </p:nvPicPr>
        <p:blipFill>
          <a:blip r:embed="rId3"/>
          <a:stretch>
            <a:fillRect/>
          </a:stretch>
        </p:blipFill>
        <p:spPr>
          <a:xfrm>
            <a:off x="5412721" y="1382493"/>
            <a:ext cx="6222688" cy="3873749"/>
          </a:xfrm>
          <a:prstGeom prst="rect">
            <a:avLst/>
          </a:prstGeom>
        </p:spPr>
      </p:pic>
    </p:spTree>
    <p:extLst>
      <p:ext uri="{BB962C8B-B14F-4D97-AF65-F5344CB8AC3E}">
        <p14:creationId xmlns:p14="http://schemas.microsoft.com/office/powerpoint/2010/main" val="2227515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子任务一：基于用户属性及场景的访问控制技术 </a:t>
            </a:r>
            <a:r>
              <a:rPr lang="en-US" altLang="zh-CN" dirty="0"/>
              <a:t>– </a:t>
            </a:r>
            <a:r>
              <a:rPr lang="zh-CN" altLang="en-US" dirty="0"/>
              <a:t>协议设计</a:t>
            </a:r>
          </a:p>
        </p:txBody>
      </p:sp>
      <p:sp>
        <p:nvSpPr>
          <p:cNvPr id="4" name="文本框 3">
            <a:extLst>
              <a:ext uri="{FF2B5EF4-FFF2-40B4-BE49-F238E27FC236}">
                <a16:creationId xmlns:a16="http://schemas.microsoft.com/office/drawing/2014/main" id="{FCB3A895-F138-4E53-A608-56D4C0DCE0DB}"/>
              </a:ext>
            </a:extLst>
          </p:cNvPr>
          <p:cNvSpPr txBox="1"/>
          <p:nvPr/>
        </p:nvSpPr>
        <p:spPr>
          <a:xfrm>
            <a:off x="442913" y="1170610"/>
            <a:ext cx="4395305" cy="4031873"/>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实现身份，数据和访问控制策略的隐私，并实现公平的访问控制。</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身份隐私：</a:t>
            </a:r>
            <a:r>
              <a:rPr lang="zh-CN" altLang="en-US" sz="1600" dirty="0">
                <a:latin typeface="宋体" panose="02010600030101010101" pitchFamily="2" charset="-122"/>
                <a:ea typeface="宋体" panose="02010600030101010101" pitchFamily="2" charset="-122"/>
                <a:cs typeface="+mn-ea"/>
              </a:rPr>
              <a:t>采用可监管隐私身份管理方案，支持匿名凭证生成、动态加入和恢复。</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数据安全与隐私：</a:t>
            </a:r>
            <a:r>
              <a:rPr lang="zh-CN" altLang="en-US" sz="1600" dirty="0">
                <a:latin typeface="宋体" panose="02010600030101010101" pitchFamily="2" charset="-122"/>
                <a:ea typeface="宋体" panose="02010600030101010101" pitchFamily="2" charset="-122"/>
                <a:cs typeface="+mn-ea"/>
              </a:rPr>
              <a:t>利用对称密钥加密和去中心化存储服务实现数据加密存储。</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访问控制策略隐私：</a:t>
            </a:r>
            <a:r>
              <a:rPr lang="zh-CN" altLang="en-US" sz="1600" dirty="0">
                <a:latin typeface="宋体" panose="02010600030101010101" pitchFamily="2" charset="-122"/>
                <a:ea typeface="宋体" panose="02010600030101010101" pitchFamily="2" charset="-122"/>
                <a:cs typeface="+mn-ea"/>
              </a:rPr>
              <a:t>使用混淆电路和零知识证明实现策略和数据保密性。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公平访问控制：</a:t>
            </a:r>
            <a:r>
              <a:rPr lang="zh-CN" altLang="en-US" sz="1600" dirty="0">
                <a:latin typeface="宋体" panose="02010600030101010101" pitchFamily="2" charset="-122"/>
                <a:ea typeface="宋体" panose="02010600030101010101" pitchFamily="2" charset="-122"/>
                <a:cs typeface="+mn-ea"/>
              </a:rPr>
              <a:t>采用公开可验证的定时秘密共享协议，确保在特定时间内秘密重构过程的正确性。 </a:t>
            </a:r>
          </a:p>
        </p:txBody>
      </p:sp>
      <p:sp>
        <p:nvSpPr>
          <p:cNvPr id="50" name="文本框 49">
            <a:extLst>
              <a:ext uri="{FF2B5EF4-FFF2-40B4-BE49-F238E27FC236}">
                <a16:creationId xmlns:a16="http://schemas.microsoft.com/office/drawing/2014/main" id="{F2C296A3-B424-4FAA-AD78-26DE9C5B89A4}"/>
              </a:ext>
            </a:extLst>
          </p:cNvPr>
          <p:cNvSpPr txBox="1"/>
          <p:nvPr/>
        </p:nvSpPr>
        <p:spPr>
          <a:xfrm>
            <a:off x="5768227" y="5242728"/>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9</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：去中心化访问控制系统的形式化协议细节</a:t>
            </a:r>
          </a:p>
        </p:txBody>
      </p:sp>
      <p:pic>
        <p:nvPicPr>
          <p:cNvPr id="6" name="图片 5">
            <a:extLst>
              <a:ext uri="{FF2B5EF4-FFF2-40B4-BE49-F238E27FC236}">
                <a16:creationId xmlns:a16="http://schemas.microsoft.com/office/drawing/2014/main" id="{3BBC20D8-84C0-4110-9FC4-829F75648B43}"/>
              </a:ext>
            </a:extLst>
          </p:cNvPr>
          <p:cNvPicPr>
            <a:picLocks noChangeAspect="1"/>
          </p:cNvPicPr>
          <p:nvPr/>
        </p:nvPicPr>
        <p:blipFill>
          <a:blip r:embed="rId3"/>
          <a:stretch>
            <a:fillRect/>
          </a:stretch>
        </p:blipFill>
        <p:spPr>
          <a:xfrm>
            <a:off x="4971338" y="1170610"/>
            <a:ext cx="6903481" cy="4072118"/>
          </a:xfrm>
          <a:prstGeom prst="rect">
            <a:avLst/>
          </a:prstGeom>
        </p:spPr>
      </p:pic>
    </p:spTree>
    <p:extLst>
      <p:ext uri="{BB962C8B-B14F-4D97-AF65-F5344CB8AC3E}">
        <p14:creationId xmlns:p14="http://schemas.microsoft.com/office/powerpoint/2010/main" val="402022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论文工作 （以项目任务为主题）</a:t>
            </a:r>
            <a:endParaRPr lang="en-US" altLang="zh-CN" dirty="0"/>
          </a:p>
        </p:txBody>
      </p:sp>
      <p:sp>
        <p:nvSpPr>
          <p:cNvPr id="5" name="文本框 4">
            <a:extLst>
              <a:ext uri="{FF2B5EF4-FFF2-40B4-BE49-F238E27FC236}">
                <a16:creationId xmlns:a16="http://schemas.microsoft.com/office/drawing/2014/main" id="{42AE9CDC-83B9-4558-861A-4564E563AFB1}"/>
              </a:ext>
            </a:extLst>
          </p:cNvPr>
          <p:cNvSpPr txBox="1"/>
          <p:nvPr/>
        </p:nvSpPr>
        <p:spPr>
          <a:xfrm>
            <a:off x="442913" y="1170610"/>
            <a:ext cx="11263174" cy="4524315"/>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Heimdall: Decentralized Access Control Scheme Enabling Fair Access and Policy Confidentiality </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问题背景：</a:t>
            </a:r>
            <a:r>
              <a:rPr lang="zh-CN" altLang="en-US" sz="1600" dirty="0">
                <a:latin typeface="宋体" panose="02010600030101010101" pitchFamily="2" charset="-122"/>
                <a:ea typeface="宋体" panose="02010600030101010101" pitchFamily="2" charset="-122"/>
                <a:cs typeface="+mn-ea"/>
              </a:rPr>
              <a:t>现有去中心化访问控制方案主要关注智能合约的访问控制，未能实现公平访问和策略机密性。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方案提出：</a:t>
            </a:r>
            <a:r>
              <a:rPr lang="en-US" altLang="zh-CN" sz="1600" dirty="0">
                <a:latin typeface="宋体" panose="02010600030101010101" pitchFamily="2" charset="-122"/>
                <a:ea typeface="宋体" panose="02010600030101010101" pitchFamily="2" charset="-122"/>
                <a:cs typeface="+mn-ea"/>
              </a:rPr>
              <a:t>Heimdall</a:t>
            </a:r>
            <a:r>
              <a:rPr lang="zh-CN" altLang="en-US" sz="1600" dirty="0">
                <a:latin typeface="宋体" panose="02010600030101010101" pitchFamily="2" charset="-122"/>
                <a:ea typeface="宋体" panose="02010600030101010101" pitchFamily="2" charset="-122"/>
                <a:cs typeface="+mn-ea"/>
              </a:rPr>
              <a:t>是一种新的基于区块链的访问控制方案，实现了公平访问和策略机密性，并提供面向服务的访问控制。</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技术实现：</a:t>
            </a:r>
            <a:r>
              <a:rPr lang="zh-CN" altLang="en-US" sz="1600" dirty="0">
                <a:latin typeface="宋体" panose="02010600030101010101" pitchFamily="2" charset="-122"/>
                <a:ea typeface="宋体" panose="02010600030101010101" pitchFamily="2" charset="-122"/>
                <a:cs typeface="+mn-ea"/>
              </a:rPr>
              <a:t>利用公开可验证时间秘密共享规范秘密共享和重构过程，采用混淆电路方案和零知识证明确保策略和用户身份的机密性。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CRYPTCODER: An Automatic Code Generator for Cryptographic Tasks in Ethereum Smart Contracts</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问题背景：</a:t>
            </a:r>
            <a:r>
              <a:rPr lang="zh-CN" altLang="en-US" sz="1600" dirty="0">
                <a:latin typeface="宋体" panose="02010600030101010101" pitchFamily="2" charset="-122"/>
                <a:ea typeface="宋体" panose="02010600030101010101" pitchFamily="2" charset="-122"/>
                <a:cs typeface="+mn-ea"/>
              </a:rPr>
              <a:t>以太坊提供了一系列系统级别的加密</a:t>
            </a:r>
            <a:r>
              <a:rPr lang="en-US" altLang="zh-CN" sz="1600" dirty="0">
                <a:latin typeface="宋体" panose="02010600030101010101" pitchFamily="2" charset="-122"/>
                <a:ea typeface="宋体" panose="02010600030101010101" pitchFamily="2" charset="-122"/>
                <a:cs typeface="+mn-ea"/>
              </a:rPr>
              <a:t>API</a:t>
            </a:r>
            <a:r>
              <a:rPr lang="zh-CN" altLang="en-US" sz="1600" dirty="0">
                <a:latin typeface="宋体" panose="02010600030101010101" pitchFamily="2" charset="-122"/>
                <a:ea typeface="宋体" panose="02010600030101010101" pitchFamily="2" charset="-122"/>
                <a:cs typeface="+mn-ea"/>
              </a:rPr>
              <a:t>，但开发者在使用这些低级</a:t>
            </a:r>
            <a:r>
              <a:rPr lang="en-US" altLang="zh-CN" sz="1600" dirty="0">
                <a:latin typeface="宋体" panose="02010600030101010101" pitchFamily="2" charset="-122"/>
                <a:ea typeface="宋体" panose="02010600030101010101" pitchFamily="2" charset="-122"/>
                <a:cs typeface="+mn-ea"/>
              </a:rPr>
              <a:t>API</a:t>
            </a:r>
            <a:r>
              <a:rPr lang="zh-CN" altLang="en-US" sz="1600" dirty="0">
                <a:latin typeface="宋体" panose="02010600030101010101" pitchFamily="2" charset="-122"/>
                <a:ea typeface="宋体" panose="02010600030101010101" pitchFamily="2" charset="-122"/>
                <a:cs typeface="+mn-ea"/>
              </a:rPr>
              <a:t>时常遇到困难，导致不安全的代码。</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方案介绍：</a:t>
            </a:r>
            <a:r>
              <a:rPr lang="en-US" altLang="zh-CN" sz="1600" dirty="0">
                <a:latin typeface="宋体" panose="02010600030101010101" pitchFamily="2" charset="-122"/>
                <a:ea typeface="宋体" panose="02010600030101010101" pitchFamily="2" charset="-122"/>
                <a:cs typeface="+mn-ea"/>
              </a:rPr>
              <a:t>CRYPTCODER</a:t>
            </a:r>
            <a:r>
              <a:rPr lang="zh-CN" altLang="en-US" sz="1600" dirty="0">
                <a:latin typeface="宋体" panose="02010600030101010101" pitchFamily="2" charset="-122"/>
                <a:ea typeface="宋体" panose="02010600030101010101" pitchFamily="2" charset="-122"/>
                <a:cs typeface="+mn-ea"/>
              </a:rPr>
              <a:t>是一个自动代码生成器，桥接低级加密</a:t>
            </a:r>
            <a:r>
              <a:rPr lang="en-US" altLang="zh-CN" sz="1600" dirty="0">
                <a:latin typeface="宋体" panose="02010600030101010101" pitchFamily="2" charset="-122"/>
                <a:ea typeface="宋体" panose="02010600030101010101" pitchFamily="2" charset="-122"/>
                <a:cs typeface="+mn-ea"/>
              </a:rPr>
              <a:t>API</a:t>
            </a:r>
            <a:r>
              <a:rPr lang="zh-CN" altLang="en-US" sz="1600" dirty="0">
                <a:latin typeface="宋体" panose="02010600030101010101" pitchFamily="2" charset="-122"/>
                <a:ea typeface="宋体" panose="02010600030101010101" pitchFamily="2" charset="-122"/>
                <a:cs typeface="+mn-ea"/>
              </a:rPr>
              <a:t>和高级加密任务，使用</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语言实现签名和承诺等加密任务，并自动转换为</a:t>
            </a:r>
            <a:r>
              <a:rPr lang="en-US" altLang="zh-CN" sz="1600" dirty="0">
                <a:latin typeface="宋体" panose="02010600030101010101" pitchFamily="2" charset="-122"/>
                <a:ea typeface="宋体" panose="02010600030101010101" pitchFamily="2" charset="-122"/>
                <a:cs typeface="+mn-ea"/>
              </a:rPr>
              <a:t>Solidity</a:t>
            </a:r>
            <a:r>
              <a:rPr lang="zh-CN" altLang="en-US" sz="1600" dirty="0">
                <a:latin typeface="宋体" panose="02010600030101010101" pitchFamily="2" charset="-122"/>
                <a:ea typeface="宋体" panose="02010600030101010101" pitchFamily="2" charset="-122"/>
                <a:cs typeface="+mn-ea"/>
              </a:rPr>
              <a:t>代码。</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技术实现：</a:t>
            </a:r>
            <a:r>
              <a:rPr lang="zh-CN" altLang="en-US" sz="1600" dirty="0">
                <a:latin typeface="宋体" panose="02010600030101010101" pitchFamily="2" charset="-122"/>
                <a:ea typeface="宋体" panose="02010600030101010101" pitchFamily="2" charset="-122"/>
                <a:cs typeface="+mn-ea"/>
              </a:rPr>
              <a:t>包括解析器、辅助模板和集成器，将</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代码转换成</a:t>
            </a:r>
            <a:r>
              <a:rPr lang="en-US" altLang="zh-CN" sz="1600" dirty="0">
                <a:latin typeface="宋体" panose="02010600030101010101" pitchFamily="2" charset="-122"/>
                <a:ea typeface="宋体" panose="02010600030101010101" pitchFamily="2" charset="-122"/>
                <a:cs typeface="+mn-ea"/>
              </a:rPr>
              <a:t>Solidity</a:t>
            </a:r>
            <a:r>
              <a:rPr lang="zh-CN" altLang="en-US" sz="1600" dirty="0">
                <a:latin typeface="宋体" panose="02010600030101010101" pitchFamily="2" charset="-122"/>
                <a:ea typeface="宋体" panose="02010600030101010101" pitchFamily="2" charset="-122"/>
                <a:cs typeface="+mn-ea"/>
              </a:rPr>
              <a:t>实现。</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DIDAPPER: Practical and Auditable On-Chain Identity Service for Decentralized Applications</a:t>
            </a: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问题背景：</a:t>
            </a:r>
            <a:r>
              <a:rPr lang="zh-CN" altLang="en-US" sz="1600" dirty="0">
                <a:latin typeface="宋体" panose="02010600030101010101" pitchFamily="2" charset="-122"/>
                <a:ea typeface="宋体" panose="02010600030101010101" pitchFamily="2" charset="-122"/>
                <a:cs typeface="+mn-ea"/>
              </a:rPr>
              <a:t>现有去中心化身份系统（</a:t>
            </a:r>
            <a:r>
              <a:rPr lang="en-US" altLang="zh-CN" sz="1600" dirty="0">
                <a:latin typeface="宋体" panose="02010600030101010101" pitchFamily="2" charset="-122"/>
                <a:ea typeface="宋体" panose="02010600030101010101" pitchFamily="2" charset="-122"/>
                <a:cs typeface="+mn-ea"/>
              </a:rPr>
              <a:t>DID</a:t>
            </a:r>
            <a:r>
              <a:rPr lang="zh-CN" altLang="en-US" sz="1600" dirty="0">
                <a:latin typeface="宋体" panose="02010600030101010101" pitchFamily="2" charset="-122"/>
                <a:ea typeface="宋体" panose="02010600030101010101" pitchFamily="2" charset="-122"/>
                <a:cs typeface="+mn-ea"/>
              </a:rPr>
              <a:t>）缺乏可审计性和与去中心化应用的互操作性。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方案介绍：</a:t>
            </a:r>
            <a:r>
              <a:rPr lang="en-US" altLang="zh-CN" sz="1600" dirty="0">
                <a:latin typeface="宋体" panose="02010600030101010101" pitchFamily="2" charset="-122"/>
                <a:ea typeface="宋体" panose="02010600030101010101" pitchFamily="2" charset="-122"/>
                <a:cs typeface="+mn-ea"/>
              </a:rPr>
              <a:t>DIDAPPER</a:t>
            </a:r>
            <a:r>
              <a:rPr lang="zh-CN" altLang="en-US" sz="1600" dirty="0">
                <a:latin typeface="宋体" panose="02010600030101010101" pitchFamily="2" charset="-122"/>
                <a:ea typeface="宋体" panose="02010600030101010101" pitchFamily="2" charset="-122"/>
                <a:cs typeface="+mn-ea"/>
              </a:rPr>
              <a:t>提供实用的链上身份服务，利用群签名为链上用户和去中心化应用提供匿名且可追踪的凭证。</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技术实现：</a:t>
            </a:r>
            <a:r>
              <a:rPr lang="zh-CN" altLang="en-US" sz="1600" dirty="0">
                <a:latin typeface="宋体" panose="02010600030101010101" pitchFamily="2" charset="-122"/>
                <a:ea typeface="宋体" panose="02010600030101010101" pitchFamily="2" charset="-122"/>
                <a:cs typeface="+mn-ea"/>
              </a:rPr>
              <a:t>详述了群创建、认证、密钥分发、凭证使用与验证以及凭证追踪等工作流程。</a:t>
            </a:r>
            <a:endParaRPr lang="en-US" altLang="zh-CN" sz="1600" dirty="0">
              <a:latin typeface="宋体" panose="02010600030101010101" pitchFamily="2" charset="-122"/>
              <a:ea typeface="宋体" panose="02010600030101010101" pitchFamily="2" charset="-122"/>
              <a:cs typeface="+mn-ea"/>
            </a:endParaRPr>
          </a:p>
        </p:txBody>
      </p:sp>
    </p:spTree>
    <p:extLst>
      <p:ext uri="{BB962C8B-B14F-4D97-AF65-F5344CB8AC3E}">
        <p14:creationId xmlns:p14="http://schemas.microsoft.com/office/powerpoint/2010/main" val="3713858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lstStyle/>
          <a:p>
            <a:r>
              <a:rPr lang="zh-CN" altLang="en-US" dirty="0"/>
              <a:t>读博规划</a:t>
            </a:r>
          </a:p>
        </p:txBody>
      </p:sp>
      <p:sp>
        <p:nvSpPr>
          <p:cNvPr id="5" name="文本框 4">
            <a:extLst>
              <a:ext uri="{FF2B5EF4-FFF2-40B4-BE49-F238E27FC236}">
                <a16:creationId xmlns:a16="http://schemas.microsoft.com/office/drawing/2014/main" id="{471F6C9E-315E-40AA-BA0D-C38E4DAE66ED}"/>
              </a:ext>
            </a:extLst>
          </p:cNvPr>
          <p:cNvSpPr txBox="1"/>
          <p:nvPr/>
        </p:nvSpPr>
        <p:spPr>
          <a:xfrm>
            <a:off x="442913" y="1016001"/>
            <a:ext cx="10774017" cy="5509200"/>
          </a:xfrm>
          <a:prstGeom prst="rect">
            <a:avLst/>
          </a:prstGeom>
          <a:noFill/>
        </p:spPr>
        <p:txBody>
          <a:bodyPr wrap="square" rtlCol="0">
            <a:spAutoFit/>
          </a:bodyPr>
          <a:lstStyle/>
          <a:p>
            <a:pPr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博三</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访问控制任务</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具体代码实现访问控制系统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数据密态计算</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密态数据计算与分析</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设计隐私聚合系统，防止恶意用户干扰数据</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使用秘密分享和零知识证明进行数据计算</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2024.12 S&amp;P Private Analytics</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研究隐私聚合系统中的复杂计算</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引入混淆电路和</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Merkle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树进行高效验证</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防止恶意用户提交错误证明</a:t>
            </a:r>
          </a:p>
          <a:p>
            <a:pPr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博四</a:t>
            </a: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基于区块链的数据要素市场关键技术与示范应用</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CP-NIZK</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进行隐私数据的高效公平交易</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进行</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SQL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查询支付和交易训练好的</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CNN</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模型的应用示范</a:t>
            </a:r>
          </a:p>
          <a:p>
            <a:pPr marL="742950" lvl="1" indent="-342900" fontAlgn="base">
              <a:spcBef>
                <a:spcPct val="0"/>
              </a:spcBef>
              <a:spcAft>
                <a:spcPct val="0"/>
              </a:spcAft>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2025 CCS Zero-knowledge contingent payments (ZKCP)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使用批处理技术提高零知识证明生成和验证的效率</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利用</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Groth16</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关联证明支持复杂谓词证明的高效聚合</a:t>
            </a:r>
          </a:p>
          <a:p>
            <a:pPr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博五</a:t>
            </a: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毕业论文：基于区块链的数据主权关键技术研究</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设计去中心化身份系统和去中心化访问控制系统</a:t>
            </a:r>
          </a:p>
          <a:p>
            <a:pPr marL="120015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实现隐私聚合系统和隐私交易系统</a:t>
            </a:r>
          </a:p>
        </p:txBody>
      </p:sp>
    </p:spTree>
    <p:extLst>
      <p:ext uri="{BB962C8B-B14F-4D97-AF65-F5344CB8AC3E}">
        <p14:creationId xmlns:p14="http://schemas.microsoft.com/office/powerpoint/2010/main" val="385910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子任务二：数据密态计算技术 </a:t>
            </a:r>
            <a:r>
              <a:rPr lang="en-US" altLang="zh-CN" dirty="0"/>
              <a:t>– </a:t>
            </a:r>
            <a:r>
              <a:rPr lang="zh-CN" altLang="en-US" dirty="0"/>
              <a:t>系统架构</a:t>
            </a:r>
            <a:endParaRPr lang="en-US" altLang="zh-CN" dirty="0"/>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1077218"/>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研究背景：</a:t>
            </a:r>
            <a:r>
              <a:rPr lang="zh-CN" altLang="en-US" sz="1600" dirty="0">
                <a:latin typeface="宋体" panose="02010600030101010101" pitchFamily="2" charset="-122"/>
                <a:ea typeface="宋体" panose="02010600030101010101" pitchFamily="2" charset="-122"/>
                <a:cs typeface="+mn-ea"/>
              </a:rPr>
              <a:t>围绕联盟链在国产密码应用、高隐私保护等方面的短板，研究密钥管理、身份认证、数据加密等基于国产密码的链内多维度安全保护技术方案，支撑国家核心领域应用的高安全和隐私保护要求。</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研究任务：</a:t>
            </a:r>
            <a:r>
              <a:rPr lang="zh-CN" altLang="en-US" sz="1600" dirty="0">
                <a:latin typeface="宋体" panose="02010600030101010101" pitchFamily="2" charset="-122"/>
                <a:ea typeface="宋体" panose="02010600030101010101" pitchFamily="2" charset="-122"/>
                <a:cs typeface="+mn-ea"/>
              </a:rPr>
              <a:t>研究基于秘密分享和零知识证明的密态数据计算技术，实现链上数据的密态发布，在保护用户数据隐私前提下，对数据进行分析、执行，提升密态内容的计算和带宽效率并充分发挥数据的价值优势。</a:t>
            </a:r>
          </a:p>
        </p:txBody>
      </p:sp>
      <p:sp>
        <p:nvSpPr>
          <p:cNvPr id="3" name="矩形: 圆角 2">
            <a:extLst>
              <a:ext uri="{FF2B5EF4-FFF2-40B4-BE49-F238E27FC236}">
                <a16:creationId xmlns:a16="http://schemas.microsoft.com/office/drawing/2014/main" id="{5C58D2B3-F4C3-4D9E-A8AB-9E1C3FB24D19}"/>
              </a:ext>
            </a:extLst>
          </p:cNvPr>
          <p:cNvSpPr/>
          <p:nvPr/>
        </p:nvSpPr>
        <p:spPr>
          <a:xfrm>
            <a:off x="1197113" y="3812209"/>
            <a:ext cx="1294295" cy="1192696"/>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C03B48D-4B54-479A-807C-189909CF02FA}"/>
              </a:ext>
            </a:extLst>
          </p:cNvPr>
          <p:cNvSpPr/>
          <p:nvPr/>
        </p:nvSpPr>
        <p:spPr>
          <a:xfrm>
            <a:off x="1356140" y="4264991"/>
            <a:ext cx="291547" cy="28713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BF7C0457-F86D-4BB2-BC2C-D13DE00AA8EB}"/>
              </a:ext>
            </a:extLst>
          </p:cNvPr>
          <p:cNvSpPr/>
          <p:nvPr/>
        </p:nvSpPr>
        <p:spPr>
          <a:xfrm>
            <a:off x="1923774" y="3977860"/>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4EEE57C3-1316-4AB0-8A45-BA53A8F018E1}"/>
              </a:ext>
            </a:extLst>
          </p:cNvPr>
          <p:cNvSpPr/>
          <p:nvPr/>
        </p:nvSpPr>
        <p:spPr>
          <a:xfrm>
            <a:off x="1923773" y="4552122"/>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连接符: 曲线 6">
            <a:extLst>
              <a:ext uri="{FF2B5EF4-FFF2-40B4-BE49-F238E27FC236}">
                <a16:creationId xmlns:a16="http://schemas.microsoft.com/office/drawing/2014/main" id="{CCE9894C-A49A-4B41-B089-F548F1651BDB}"/>
              </a:ext>
            </a:extLst>
          </p:cNvPr>
          <p:cNvCxnSpPr>
            <a:cxnSpLocks/>
            <a:stCxn id="5" idx="0"/>
            <a:endCxn id="51" idx="1"/>
          </p:cNvCxnSpPr>
          <p:nvPr/>
        </p:nvCxnSpPr>
        <p:spPr>
          <a:xfrm rot="5400000" flipH="1" flipV="1">
            <a:off x="1641062" y="3982279"/>
            <a:ext cx="143565" cy="421860"/>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4" name="连接符: 曲线 53">
            <a:extLst>
              <a:ext uri="{FF2B5EF4-FFF2-40B4-BE49-F238E27FC236}">
                <a16:creationId xmlns:a16="http://schemas.microsoft.com/office/drawing/2014/main" id="{A01F08C9-7616-4060-BDF0-98612F01583D}"/>
              </a:ext>
            </a:extLst>
          </p:cNvPr>
          <p:cNvCxnSpPr>
            <a:stCxn id="5" idx="2"/>
            <a:endCxn id="52" idx="1"/>
          </p:cNvCxnSpPr>
          <p:nvPr/>
        </p:nvCxnSpPr>
        <p:spPr>
          <a:xfrm rot="16200000" flipH="1">
            <a:off x="1641060" y="4412975"/>
            <a:ext cx="143566" cy="42185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6470C321-E42F-4F9E-B6E3-6B8021E0F9BC}"/>
              </a:ext>
            </a:extLst>
          </p:cNvPr>
          <p:cNvSpPr txBox="1"/>
          <p:nvPr/>
        </p:nvSpPr>
        <p:spPr>
          <a:xfrm>
            <a:off x="1209261" y="3834295"/>
            <a:ext cx="702365"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用户</a:t>
            </a:r>
            <a:endParaRPr lang="zh-CN" altLang="en-US" sz="1050" b="1"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56" name="矩形: 圆角 55">
            <a:extLst>
              <a:ext uri="{FF2B5EF4-FFF2-40B4-BE49-F238E27FC236}">
                <a16:creationId xmlns:a16="http://schemas.microsoft.com/office/drawing/2014/main" id="{F19D5E50-8A95-4C57-A87D-4B904F9B9B0A}"/>
              </a:ext>
            </a:extLst>
          </p:cNvPr>
          <p:cNvSpPr/>
          <p:nvPr/>
        </p:nvSpPr>
        <p:spPr>
          <a:xfrm>
            <a:off x="3408018" y="2226365"/>
            <a:ext cx="5395843" cy="271669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668CBD16-62E6-483C-AD6C-AFD7CDB7EA3B}"/>
              </a:ext>
            </a:extLst>
          </p:cNvPr>
          <p:cNvSpPr/>
          <p:nvPr/>
        </p:nvSpPr>
        <p:spPr>
          <a:xfrm>
            <a:off x="3732696" y="2703128"/>
            <a:ext cx="781878" cy="455306"/>
          </a:xfrm>
          <a:prstGeom prst="rect">
            <a:avLst/>
          </a:prstGeom>
          <a:solidFill>
            <a:srgbClr val="8CD8D2"/>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chemeClr val="tx1"/>
                </a:solidFill>
                <a:latin typeface="宋体" panose="02010600030101010101" pitchFamily="2" charset="-122"/>
                <a:ea typeface="宋体" panose="02010600030101010101" pitchFamily="2" charset="-122"/>
                <a:cs typeface="+mn-ea"/>
              </a:rPr>
              <a:t>上传</a:t>
            </a:r>
            <a:endParaRPr lang="en-US" altLang="zh-CN" sz="1400" b="1" dirty="0">
              <a:solidFill>
                <a:schemeClr val="tx1"/>
              </a:solidFill>
              <a:latin typeface="宋体" panose="02010600030101010101" pitchFamily="2" charset="-122"/>
              <a:ea typeface="宋体" panose="02010600030101010101" pitchFamily="2" charset="-122"/>
              <a:cs typeface="+mn-ea"/>
            </a:endParaRPr>
          </a:p>
          <a:p>
            <a:pPr algn="ctr"/>
            <a:r>
              <a:rPr lang="zh-CN" altLang="en-US" sz="1400" b="1" dirty="0">
                <a:solidFill>
                  <a:schemeClr val="tx1"/>
                </a:solidFill>
                <a:latin typeface="宋体" panose="02010600030101010101" pitchFamily="2" charset="-122"/>
                <a:ea typeface="宋体" panose="02010600030101010101" pitchFamily="2" charset="-122"/>
                <a:cs typeface="+mn-ea"/>
              </a:rPr>
              <a:t>模块</a:t>
            </a:r>
          </a:p>
        </p:txBody>
      </p:sp>
      <p:sp>
        <p:nvSpPr>
          <p:cNvPr id="62" name="矩形 61">
            <a:extLst>
              <a:ext uri="{FF2B5EF4-FFF2-40B4-BE49-F238E27FC236}">
                <a16:creationId xmlns:a16="http://schemas.microsoft.com/office/drawing/2014/main" id="{EA2D0AB3-E33C-4DF2-BAD5-4E279CE3D141}"/>
              </a:ext>
            </a:extLst>
          </p:cNvPr>
          <p:cNvSpPr/>
          <p:nvPr/>
        </p:nvSpPr>
        <p:spPr>
          <a:xfrm>
            <a:off x="3732696" y="3639431"/>
            <a:ext cx="781878" cy="455306"/>
          </a:xfrm>
          <a:prstGeom prst="rect">
            <a:avLst/>
          </a:prstGeom>
          <a:solidFill>
            <a:srgbClr val="FAD86F"/>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ea"/>
              </a:rPr>
              <a:t>计算</a:t>
            </a:r>
            <a:endParaRPr kumimoji="0" lang="en-US" altLang="zh-CN"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ea"/>
              </a:rPr>
              <a:t>模块</a:t>
            </a:r>
          </a:p>
        </p:txBody>
      </p:sp>
      <p:sp>
        <p:nvSpPr>
          <p:cNvPr id="63" name="圆柱体 62">
            <a:extLst>
              <a:ext uri="{FF2B5EF4-FFF2-40B4-BE49-F238E27FC236}">
                <a16:creationId xmlns:a16="http://schemas.microsoft.com/office/drawing/2014/main" id="{3A0EDA05-87E2-4BBF-9367-1433A424BD3D}"/>
              </a:ext>
            </a:extLst>
          </p:cNvPr>
          <p:cNvSpPr/>
          <p:nvPr/>
        </p:nvSpPr>
        <p:spPr>
          <a:xfrm>
            <a:off x="4916557" y="2411895"/>
            <a:ext cx="2193235" cy="2427357"/>
          </a:xfrm>
          <a:prstGeom prst="can">
            <a:avLst/>
          </a:prstGeom>
          <a:solidFill>
            <a:schemeClr val="bg1">
              <a:lumMod val="8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文本框 64">
            <a:extLst>
              <a:ext uri="{FF2B5EF4-FFF2-40B4-BE49-F238E27FC236}">
                <a16:creationId xmlns:a16="http://schemas.microsoft.com/office/drawing/2014/main" id="{4997E8FA-14A0-4DB7-A615-104CC4932E20}"/>
              </a:ext>
            </a:extLst>
          </p:cNvPr>
          <p:cNvSpPr txBox="1"/>
          <p:nvPr/>
        </p:nvSpPr>
        <p:spPr>
          <a:xfrm>
            <a:off x="3601277" y="2258007"/>
            <a:ext cx="122251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联盟链节点</a:t>
            </a:r>
            <a:r>
              <a:rPr lang="en-US" altLang="zh-CN" sz="1400" b="1" dirty="0">
                <a:latin typeface="宋体" panose="02010600030101010101" pitchFamily="2" charset="-122"/>
                <a:ea typeface="宋体" panose="02010600030101010101" pitchFamily="2" charset="-122"/>
                <a:cs typeface="+mn-ea"/>
                <a:sym typeface="Arial" panose="020B0604020202020204" pitchFamily="34" charset="0"/>
              </a:rPr>
              <a:t>1</a:t>
            </a:r>
            <a:endParaRPr lang="zh-CN" altLang="en-US" sz="1050" b="1" dirty="0">
              <a:latin typeface="宋体" panose="02010600030101010101" pitchFamily="2" charset="-122"/>
              <a:ea typeface="宋体" panose="02010600030101010101" pitchFamily="2" charset="-122"/>
              <a:cs typeface="+mn-ea"/>
              <a:sym typeface="Arial" panose="020B0604020202020204" pitchFamily="34" charset="0"/>
            </a:endParaRPr>
          </a:p>
        </p:txBody>
      </p:sp>
      <p:cxnSp>
        <p:nvCxnSpPr>
          <p:cNvPr id="67" name="连接符: 曲线 66">
            <a:extLst>
              <a:ext uri="{FF2B5EF4-FFF2-40B4-BE49-F238E27FC236}">
                <a16:creationId xmlns:a16="http://schemas.microsoft.com/office/drawing/2014/main" id="{AF171FC2-DD06-478D-BD6F-AA149EA0E8C1}"/>
              </a:ext>
            </a:extLst>
          </p:cNvPr>
          <p:cNvCxnSpPr>
            <a:stCxn id="51" idx="3"/>
            <a:endCxn id="57" idx="1"/>
          </p:cNvCxnSpPr>
          <p:nvPr/>
        </p:nvCxnSpPr>
        <p:spPr>
          <a:xfrm flipV="1">
            <a:off x="2215321" y="2930781"/>
            <a:ext cx="1517375" cy="1190645"/>
          </a:xfrm>
          <a:prstGeom prst="curvedConnector3">
            <a:avLst>
              <a:gd name="adj1" fmla="val 50582"/>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69" name="文本框 68">
            <a:extLst>
              <a:ext uri="{FF2B5EF4-FFF2-40B4-BE49-F238E27FC236}">
                <a16:creationId xmlns:a16="http://schemas.microsoft.com/office/drawing/2014/main" id="{E7CE65A0-12E5-445E-9A4F-5BB3148A4B5B}"/>
              </a:ext>
            </a:extLst>
          </p:cNvPr>
          <p:cNvSpPr txBox="1"/>
          <p:nvPr/>
        </p:nvSpPr>
        <p:spPr>
          <a:xfrm>
            <a:off x="5574747" y="2509078"/>
            <a:ext cx="883479"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存储</a:t>
            </a:r>
          </a:p>
        </p:txBody>
      </p:sp>
      <p:sp>
        <p:nvSpPr>
          <p:cNvPr id="70" name="矩形 69">
            <a:extLst>
              <a:ext uri="{FF2B5EF4-FFF2-40B4-BE49-F238E27FC236}">
                <a16:creationId xmlns:a16="http://schemas.microsoft.com/office/drawing/2014/main" id="{FEA4E150-FA09-4BA9-BD8A-B7A12D455D83}"/>
              </a:ext>
            </a:extLst>
          </p:cNvPr>
          <p:cNvSpPr/>
          <p:nvPr/>
        </p:nvSpPr>
        <p:spPr>
          <a:xfrm>
            <a:off x="5283199" y="3148408"/>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4D0C9371-9FE2-48C6-B1F6-6CE2F0888A34}"/>
              </a:ext>
            </a:extLst>
          </p:cNvPr>
          <p:cNvSpPr/>
          <p:nvPr/>
        </p:nvSpPr>
        <p:spPr>
          <a:xfrm>
            <a:off x="5671928" y="3148408"/>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7F4311F1-3DE2-4698-87D0-E350CC73819F}"/>
              </a:ext>
            </a:extLst>
          </p:cNvPr>
          <p:cNvSpPr/>
          <p:nvPr/>
        </p:nvSpPr>
        <p:spPr>
          <a:xfrm>
            <a:off x="5283199" y="3579953"/>
            <a:ext cx="291547"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3" name="左中括号 72">
            <a:extLst>
              <a:ext uri="{FF2B5EF4-FFF2-40B4-BE49-F238E27FC236}">
                <a16:creationId xmlns:a16="http://schemas.microsoft.com/office/drawing/2014/main" id="{02E6B7E1-E046-44E0-ADC0-01C705BBD7B7}"/>
              </a:ext>
            </a:extLst>
          </p:cNvPr>
          <p:cNvSpPr/>
          <p:nvPr/>
        </p:nvSpPr>
        <p:spPr>
          <a:xfrm rot="16200000">
            <a:off x="5983442" y="2594027"/>
            <a:ext cx="88176" cy="1683026"/>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CE77C912-4AD5-46D5-9672-342FF8C19837}"/>
              </a:ext>
            </a:extLst>
          </p:cNvPr>
          <p:cNvSpPr txBox="1"/>
          <p:nvPr/>
        </p:nvSpPr>
        <p:spPr>
          <a:xfrm>
            <a:off x="6209747" y="3171851"/>
            <a:ext cx="702365" cy="307777"/>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cs typeface="+mn-ea"/>
                <a:sym typeface="Arial" panose="020B0604020202020204" pitchFamily="34" charset="0"/>
              </a:rPr>
              <a:t>第</a:t>
            </a:r>
            <a:r>
              <a:rPr lang="en-US" altLang="zh-CN" sz="1400" dirty="0">
                <a:latin typeface="宋体" panose="02010600030101010101" pitchFamily="2" charset="-122"/>
                <a:ea typeface="宋体" panose="02010600030101010101" pitchFamily="2" charset="-122"/>
                <a:cs typeface="+mn-ea"/>
                <a:sym typeface="Arial" panose="020B0604020202020204" pitchFamily="34" charset="0"/>
              </a:rPr>
              <a:t>i</a:t>
            </a:r>
            <a:r>
              <a:rPr lang="zh-CN" altLang="en-US" sz="1400" dirty="0">
                <a:latin typeface="宋体" panose="02010600030101010101" pitchFamily="2" charset="-122"/>
                <a:ea typeface="宋体" panose="02010600030101010101" pitchFamily="2" charset="-122"/>
                <a:cs typeface="+mn-ea"/>
                <a:sym typeface="Arial" panose="020B0604020202020204" pitchFamily="34" charset="0"/>
              </a:rPr>
              <a:t>批</a:t>
            </a:r>
            <a:endParaRPr lang="zh-CN" altLang="en-US" sz="1050"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75" name="左中括号 74">
            <a:extLst>
              <a:ext uri="{FF2B5EF4-FFF2-40B4-BE49-F238E27FC236}">
                <a16:creationId xmlns:a16="http://schemas.microsoft.com/office/drawing/2014/main" id="{3F8B1B01-9AAA-4BA1-8F80-77D46471805A}"/>
              </a:ext>
            </a:extLst>
          </p:cNvPr>
          <p:cNvSpPr/>
          <p:nvPr/>
        </p:nvSpPr>
        <p:spPr>
          <a:xfrm rot="16200000">
            <a:off x="5983442" y="3025571"/>
            <a:ext cx="88176" cy="1683026"/>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894E2760-6AC8-4C12-9134-1084264F175F}"/>
              </a:ext>
            </a:extLst>
          </p:cNvPr>
          <p:cNvSpPr txBox="1"/>
          <p:nvPr/>
        </p:nvSpPr>
        <p:spPr>
          <a:xfrm>
            <a:off x="5680762" y="2882566"/>
            <a:ext cx="702365" cy="307777"/>
          </a:xfrm>
          <a:prstGeom prst="rect">
            <a:avLst/>
          </a:prstGeom>
          <a:noFill/>
        </p:spPr>
        <p:txBody>
          <a:bodyPr wrap="square" rtlCol="0">
            <a:spAutoFit/>
          </a:bodyPr>
          <a:lstStyle/>
          <a:p>
            <a:pPr algn="ctr"/>
            <a:r>
              <a:rPr lang="en-US" altLang="zh-CN" sz="1400" dirty="0">
                <a:latin typeface="宋体" panose="02010600030101010101" pitchFamily="2" charset="-122"/>
                <a:ea typeface="宋体" panose="02010600030101010101" pitchFamily="2" charset="-122"/>
                <a:cs typeface="+mn-ea"/>
                <a:sym typeface="Arial" panose="020B0604020202020204" pitchFamily="34" charset="0"/>
              </a:rPr>
              <a:t>…</a:t>
            </a:r>
            <a:endParaRPr lang="zh-CN" altLang="en-US" sz="1050"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77" name="文本框 76">
            <a:extLst>
              <a:ext uri="{FF2B5EF4-FFF2-40B4-BE49-F238E27FC236}">
                <a16:creationId xmlns:a16="http://schemas.microsoft.com/office/drawing/2014/main" id="{080C42A0-3E22-47EB-8347-954AB55D426E}"/>
              </a:ext>
            </a:extLst>
          </p:cNvPr>
          <p:cNvSpPr txBox="1"/>
          <p:nvPr/>
        </p:nvSpPr>
        <p:spPr>
          <a:xfrm>
            <a:off x="5680761" y="3909780"/>
            <a:ext cx="702365" cy="307777"/>
          </a:xfrm>
          <a:prstGeom prst="rect">
            <a:avLst/>
          </a:prstGeom>
          <a:noFill/>
        </p:spPr>
        <p:txBody>
          <a:bodyPr wrap="square" rtlCol="0">
            <a:spAutoFit/>
          </a:bodyPr>
          <a:lstStyle/>
          <a:p>
            <a:pPr algn="ctr"/>
            <a:r>
              <a:rPr lang="en-US" altLang="zh-CN" sz="1400" dirty="0">
                <a:latin typeface="宋体" panose="02010600030101010101" pitchFamily="2" charset="-122"/>
                <a:ea typeface="宋体" panose="02010600030101010101" pitchFamily="2" charset="-122"/>
                <a:cs typeface="+mn-ea"/>
                <a:sym typeface="Arial" panose="020B0604020202020204" pitchFamily="34" charset="0"/>
              </a:rPr>
              <a:t>…</a:t>
            </a:r>
            <a:endParaRPr lang="zh-CN" altLang="en-US" sz="1050"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78" name="文本框 77">
            <a:extLst>
              <a:ext uri="{FF2B5EF4-FFF2-40B4-BE49-F238E27FC236}">
                <a16:creationId xmlns:a16="http://schemas.microsoft.com/office/drawing/2014/main" id="{9218728A-F5AC-4B80-94A6-F94F7A7F9CF3}"/>
              </a:ext>
            </a:extLst>
          </p:cNvPr>
          <p:cNvSpPr txBox="1"/>
          <p:nvPr/>
        </p:nvSpPr>
        <p:spPr>
          <a:xfrm>
            <a:off x="6069491" y="3575679"/>
            <a:ext cx="858084" cy="307777"/>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cs typeface="+mn-ea"/>
                <a:sym typeface="Arial" panose="020B0604020202020204" pitchFamily="34" charset="0"/>
              </a:rPr>
              <a:t>第</a:t>
            </a:r>
            <a:r>
              <a:rPr lang="en-US" altLang="zh-CN" sz="1400" dirty="0">
                <a:latin typeface="宋体" panose="02010600030101010101" pitchFamily="2" charset="-122"/>
                <a:ea typeface="宋体" panose="02010600030101010101" pitchFamily="2" charset="-122"/>
                <a:cs typeface="+mn-ea"/>
                <a:sym typeface="Arial" panose="020B0604020202020204" pitchFamily="34" charset="0"/>
              </a:rPr>
              <a:t>i+1</a:t>
            </a:r>
            <a:r>
              <a:rPr lang="zh-CN" altLang="en-US" sz="1400" dirty="0">
                <a:latin typeface="宋体" panose="02010600030101010101" pitchFamily="2" charset="-122"/>
                <a:ea typeface="宋体" panose="02010600030101010101" pitchFamily="2" charset="-122"/>
                <a:cs typeface="+mn-ea"/>
                <a:sym typeface="Arial" panose="020B0604020202020204" pitchFamily="34" charset="0"/>
              </a:rPr>
              <a:t>批</a:t>
            </a:r>
            <a:endParaRPr lang="zh-CN" altLang="en-US" sz="1050" dirty="0">
              <a:latin typeface="宋体" panose="02010600030101010101" pitchFamily="2" charset="-122"/>
              <a:ea typeface="宋体" panose="02010600030101010101" pitchFamily="2" charset="-122"/>
              <a:cs typeface="+mn-ea"/>
              <a:sym typeface="Arial" panose="020B0604020202020204" pitchFamily="34" charset="0"/>
            </a:endParaRPr>
          </a:p>
        </p:txBody>
      </p:sp>
      <p:cxnSp>
        <p:nvCxnSpPr>
          <p:cNvPr id="80" name="连接符: 曲线 79">
            <a:extLst>
              <a:ext uri="{FF2B5EF4-FFF2-40B4-BE49-F238E27FC236}">
                <a16:creationId xmlns:a16="http://schemas.microsoft.com/office/drawing/2014/main" id="{6BB536E4-E04C-4B5A-B476-A3AFAEF062C8}"/>
              </a:ext>
            </a:extLst>
          </p:cNvPr>
          <p:cNvCxnSpPr>
            <a:stCxn id="57" idx="3"/>
          </p:cNvCxnSpPr>
          <p:nvPr/>
        </p:nvCxnSpPr>
        <p:spPr>
          <a:xfrm>
            <a:off x="4514574" y="2930781"/>
            <a:ext cx="768625" cy="217627"/>
          </a:xfrm>
          <a:prstGeom prst="curvedConnector3">
            <a:avLst>
              <a:gd name="adj1" fmla="val 49425"/>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83" name="连接符: 曲线 82">
            <a:extLst>
              <a:ext uri="{FF2B5EF4-FFF2-40B4-BE49-F238E27FC236}">
                <a16:creationId xmlns:a16="http://schemas.microsoft.com/office/drawing/2014/main" id="{8F7A7176-9B07-4953-9C44-86BA8BBFF115}"/>
              </a:ext>
            </a:extLst>
          </p:cNvPr>
          <p:cNvCxnSpPr>
            <a:stCxn id="62" idx="3"/>
          </p:cNvCxnSpPr>
          <p:nvPr/>
        </p:nvCxnSpPr>
        <p:spPr>
          <a:xfrm flipV="1">
            <a:off x="4514574" y="3479628"/>
            <a:ext cx="702365" cy="387456"/>
          </a:xfrm>
          <a:prstGeom prst="curvedConnector3">
            <a:avLst>
              <a:gd name="adj1" fmla="val 46227"/>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84" name="矩形 83">
            <a:extLst>
              <a:ext uri="{FF2B5EF4-FFF2-40B4-BE49-F238E27FC236}">
                <a16:creationId xmlns:a16="http://schemas.microsoft.com/office/drawing/2014/main" id="{B223E915-A926-44DC-8642-A084E5489F23}"/>
              </a:ext>
            </a:extLst>
          </p:cNvPr>
          <p:cNvSpPr/>
          <p:nvPr/>
        </p:nvSpPr>
        <p:spPr>
          <a:xfrm>
            <a:off x="5283198" y="4270000"/>
            <a:ext cx="1298715" cy="28713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solidFill>
                  <a:schemeClr val="bg1"/>
                </a:solidFill>
                <a:latin typeface="宋体" panose="02010600030101010101" pitchFamily="2" charset="-122"/>
                <a:ea typeface="宋体" panose="02010600030101010101" pitchFamily="2" charset="-122"/>
              </a:rPr>
              <a:t>部分聚合</a:t>
            </a:r>
          </a:p>
        </p:txBody>
      </p:sp>
      <p:sp>
        <p:nvSpPr>
          <p:cNvPr id="85" name="矩形: 圆角 84">
            <a:extLst>
              <a:ext uri="{FF2B5EF4-FFF2-40B4-BE49-F238E27FC236}">
                <a16:creationId xmlns:a16="http://schemas.microsoft.com/office/drawing/2014/main" id="{5C86E1FB-6E6E-4475-9213-D796775DCF30}"/>
              </a:ext>
            </a:extLst>
          </p:cNvPr>
          <p:cNvSpPr/>
          <p:nvPr/>
        </p:nvSpPr>
        <p:spPr>
          <a:xfrm>
            <a:off x="3408018" y="5080370"/>
            <a:ext cx="2533373" cy="1420189"/>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77050707-C05F-44B6-B0AE-B6CC0818B3EF}"/>
              </a:ext>
            </a:extLst>
          </p:cNvPr>
          <p:cNvSpPr/>
          <p:nvPr/>
        </p:nvSpPr>
        <p:spPr>
          <a:xfrm>
            <a:off x="3688521" y="5440965"/>
            <a:ext cx="572053" cy="372754"/>
          </a:xfrm>
          <a:prstGeom prst="rect">
            <a:avLst/>
          </a:prstGeom>
          <a:solidFill>
            <a:srgbClr val="8CD8D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b="1" dirty="0">
              <a:solidFill>
                <a:schemeClr val="tx1"/>
              </a:solidFill>
              <a:latin typeface="宋体" panose="02010600030101010101" pitchFamily="2" charset="-122"/>
              <a:ea typeface="宋体" panose="02010600030101010101" pitchFamily="2" charset="-122"/>
              <a:cs typeface="+mn-ea"/>
            </a:endParaRPr>
          </a:p>
        </p:txBody>
      </p:sp>
      <p:sp>
        <p:nvSpPr>
          <p:cNvPr id="87" name="矩形 86">
            <a:extLst>
              <a:ext uri="{FF2B5EF4-FFF2-40B4-BE49-F238E27FC236}">
                <a16:creationId xmlns:a16="http://schemas.microsoft.com/office/drawing/2014/main" id="{D2740157-3AB2-46E6-8A25-CD2513092362}"/>
              </a:ext>
            </a:extLst>
          </p:cNvPr>
          <p:cNvSpPr/>
          <p:nvPr/>
        </p:nvSpPr>
        <p:spPr>
          <a:xfrm>
            <a:off x="3688520" y="5937303"/>
            <a:ext cx="572053" cy="372754"/>
          </a:xfrm>
          <a:prstGeom prst="rect">
            <a:avLst/>
          </a:prstGeom>
          <a:solidFill>
            <a:srgbClr val="FAD86F"/>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ea"/>
            </a:endParaRPr>
          </a:p>
        </p:txBody>
      </p:sp>
      <p:sp>
        <p:nvSpPr>
          <p:cNvPr id="88" name="圆柱体 87">
            <a:extLst>
              <a:ext uri="{FF2B5EF4-FFF2-40B4-BE49-F238E27FC236}">
                <a16:creationId xmlns:a16="http://schemas.microsoft.com/office/drawing/2014/main" id="{D055FA1B-2395-43BB-B3BD-0E49E4C1BC7B}"/>
              </a:ext>
            </a:extLst>
          </p:cNvPr>
          <p:cNvSpPr/>
          <p:nvPr/>
        </p:nvSpPr>
        <p:spPr>
          <a:xfrm>
            <a:off x="4514574" y="5264254"/>
            <a:ext cx="1007165" cy="1141085"/>
          </a:xfrm>
          <a:prstGeom prst="can">
            <a:avLst/>
          </a:prstGeom>
          <a:solidFill>
            <a:schemeClr val="bg1">
              <a:lumMod val="8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文本框 88">
            <a:extLst>
              <a:ext uri="{FF2B5EF4-FFF2-40B4-BE49-F238E27FC236}">
                <a16:creationId xmlns:a16="http://schemas.microsoft.com/office/drawing/2014/main" id="{3F0CD376-F545-4044-A423-A94FBE2D89C0}"/>
              </a:ext>
            </a:extLst>
          </p:cNvPr>
          <p:cNvSpPr txBox="1"/>
          <p:nvPr/>
        </p:nvSpPr>
        <p:spPr>
          <a:xfrm>
            <a:off x="3408018" y="5073215"/>
            <a:ext cx="1222513"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联盟链节点</a:t>
            </a:r>
            <a:r>
              <a:rPr lang="en-US" altLang="zh-CN" sz="1400" b="1" dirty="0">
                <a:latin typeface="宋体" panose="02010600030101010101" pitchFamily="2" charset="-122"/>
                <a:ea typeface="宋体" panose="02010600030101010101" pitchFamily="2" charset="-122"/>
                <a:cs typeface="+mn-ea"/>
                <a:sym typeface="Arial" panose="020B0604020202020204" pitchFamily="34" charset="0"/>
              </a:rPr>
              <a:t>2</a:t>
            </a:r>
            <a:endParaRPr lang="zh-CN" altLang="en-US" sz="1050" b="1" dirty="0">
              <a:latin typeface="宋体" panose="02010600030101010101" pitchFamily="2" charset="-122"/>
              <a:ea typeface="宋体" panose="02010600030101010101" pitchFamily="2" charset="-122"/>
              <a:cs typeface="+mn-ea"/>
              <a:sym typeface="Arial" panose="020B0604020202020204" pitchFamily="34" charset="0"/>
            </a:endParaRPr>
          </a:p>
        </p:txBody>
      </p:sp>
      <p:sp>
        <p:nvSpPr>
          <p:cNvPr id="102" name="矩形 101">
            <a:extLst>
              <a:ext uri="{FF2B5EF4-FFF2-40B4-BE49-F238E27FC236}">
                <a16:creationId xmlns:a16="http://schemas.microsoft.com/office/drawing/2014/main" id="{4F3D81CF-8B82-42C4-BC7A-414802D38E7A}"/>
              </a:ext>
            </a:extLst>
          </p:cNvPr>
          <p:cNvSpPr/>
          <p:nvPr/>
        </p:nvSpPr>
        <p:spPr>
          <a:xfrm>
            <a:off x="4618381" y="6006324"/>
            <a:ext cx="799550" cy="234712"/>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solidFill>
                <a:schemeClr val="bg1"/>
              </a:solidFill>
              <a:latin typeface="宋体" panose="02010600030101010101" pitchFamily="2" charset="-122"/>
              <a:ea typeface="宋体" panose="02010600030101010101" pitchFamily="2" charset="-122"/>
            </a:endParaRPr>
          </a:p>
        </p:txBody>
      </p:sp>
      <p:cxnSp>
        <p:nvCxnSpPr>
          <p:cNvPr id="104" name="连接符: 曲线 103">
            <a:extLst>
              <a:ext uri="{FF2B5EF4-FFF2-40B4-BE49-F238E27FC236}">
                <a16:creationId xmlns:a16="http://schemas.microsoft.com/office/drawing/2014/main" id="{F47E93C3-1047-4F88-90F5-6B4A4AB2796A}"/>
              </a:ext>
            </a:extLst>
          </p:cNvPr>
          <p:cNvCxnSpPr>
            <a:stCxn id="52" idx="3"/>
            <a:endCxn id="86" idx="1"/>
          </p:cNvCxnSpPr>
          <p:nvPr/>
        </p:nvCxnSpPr>
        <p:spPr>
          <a:xfrm>
            <a:off x="2215320" y="4695688"/>
            <a:ext cx="1473201" cy="931654"/>
          </a:xfrm>
          <a:prstGeom prst="curvedConnector3">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106" name="连接符: 曲线 105">
            <a:extLst>
              <a:ext uri="{FF2B5EF4-FFF2-40B4-BE49-F238E27FC236}">
                <a16:creationId xmlns:a16="http://schemas.microsoft.com/office/drawing/2014/main" id="{8D0CA396-B70D-46E3-8213-C057C82B6154}"/>
              </a:ext>
            </a:extLst>
          </p:cNvPr>
          <p:cNvCxnSpPr>
            <a:stCxn id="62" idx="3"/>
            <a:endCxn id="84" idx="1"/>
          </p:cNvCxnSpPr>
          <p:nvPr/>
        </p:nvCxnSpPr>
        <p:spPr>
          <a:xfrm>
            <a:off x="4514574" y="3867084"/>
            <a:ext cx="768624" cy="546482"/>
          </a:xfrm>
          <a:prstGeom prst="curvedConnector3">
            <a:avLst>
              <a:gd name="adj1" fmla="val 41379"/>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108" name="连接符: 曲线 107">
            <a:extLst>
              <a:ext uri="{FF2B5EF4-FFF2-40B4-BE49-F238E27FC236}">
                <a16:creationId xmlns:a16="http://schemas.microsoft.com/office/drawing/2014/main" id="{4AA4558B-C18F-43AB-BFF3-1CAF85159C87}"/>
              </a:ext>
            </a:extLst>
          </p:cNvPr>
          <p:cNvCxnSpPr>
            <a:stCxn id="62" idx="1"/>
            <a:endCxn id="87" idx="1"/>
          </p:cNvCxnSpPr>
          <p:nvPr/>
        </p:nvCxnSpPr>
        <p:spPr>
          <a:xfrm rot="10800000" flipV="1">
            <a:off x="3688520" y="3867084"/>
            <a:ext cx="44176" cy="2256596"/>
          </a:xfrm>
          <a:prstGeom prst="curvedConnector3">
            <a:avLst>
              <a:gd name="adj1" fmla="val 1807420"/>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113" name="文本框 112">
            <a:extLst>
              <a:ext uri="{FF2B5EF4-FFF2-40B4-BE49-F238E27FC236}">
                <a16:creationId xmlns:a16="http://schemas.microsoft.com/office/drawing/2014/main" id="{904B2513-4C6D-4131-A33A-58DE8D4E5B2E}"/>
              </a:ext>
            </a:extLst>
          </p:cNvPr>
          <p:cNvSpPr txBox="1"/>
          <p:nvPr/>
        </p:nvSpPr>
        <p:spPr>
          <a:xfrm>
            <a:off x="7333698" y="4316127"/>
            <a:ext cx="1279387" cy="307777"/>
          </a:xfrm>
          <a:prstGeom prst="rect">
            <a:avLst/>
          </a:prstGeom>
          <a:noFill/>
        </p:spPr>
        <p:txBody>
          <a:bodyPr wrap="square" rtlCol="0">
            <a:spAutoFit/>
          </a:bodyPr>
          <a:lstStyle/>
          <a:p>
            <a:pPr algn="ctr"/>
            <a:r>
              <a:rPr lang="zh-CN" altLang="en-US" sz="1400" b="1" dirty="0">
                <a:latin typeface="宋体" panose="02010600030101010101" pitchFamily="2" charset="-122"/>
                <a:ea typeface="宋体" panose="02010600030101010101" pitchFamily="2" charset="-122"/>
                <a:cs typeface="+mn-ea"/>
                <a:sym typeface="Arial" panose="020B0604020202020204" pitchFamily="34" charset="0"/>
              </a:rPr>
              <a:t>密态计算结果</a:t>
            </a:r>
            <a:endParaRPr lang="zh-CN" altLang="en-US" sz="1050" b="1" dirty="0">
              <a:latin typeface="宋体" panose="02010600030101010101" pitchFamily="2" charset="-122"/>
              <a:ea typeface="宋体" panose="02010600030101010101" pitchFamily="2" charset="-122"/>
              <a:cs typeface="+mn-ea"/>
              <a:sym typeface="Arial" panose="020B0604020202020204" pitchFamily="34" charset="0"/>
            </a:endParaRPr>
          </a:p>
        </p:txBody>
      </p:sp>
      <p:cxnSp>
        <p:nvCxnSpPr>
          <p:cNvPr id="115" name="连接符: 曲线 114">
            <a:extLst>
              <a:ext uri="{FF2B5EF4-FFF2-40B4-BE49-F238E27FC236}">
                <a16:creationId xmlns:a16="http://schemas.microsoft.com/office/drawing/2014/main" id="{CD00C1E6-4577-4201-9BDD-2FA45B2D051B}"/>
              </a:ext>
            </a:extLst>
          </p:cNvPr>
          <p:cNvCxnSpPr>
            <a:stCxn id="84" idx="3"/>
            <a:endCxn id="113" idx="1"/>
          </p:cNvCxnSpPr>
          <p:nvPr/>
        </p:nvCxnSpPr>
        <p:spPr>
          <a:xfrm>
            <a:off x="6581913" y="4413566"/>
            <a:ext cx="751785" cy="56450"/>
          </a:xfrm>
          <a:prstGeom prst="curvedConnector3">
            <a:avLst>
              <a:gd name="adj1" fmla="val 50001"/>
            </a:avLst>
          </a:prstGeom>
          <a:ln w="12700">
            <a:prstDash val="sysDash"/>
            <a:tailEnd type="triangle"/>
          </a:ln>
        </p:spPr>
        <p:style>
          <a:lnRef idx="1">
            <a:schemeClr val="dk1"/>
          </a:lnRef>
          <a:fillRef idx="0">
            <a:schemeClr val="dk1"/>
          </a:fillRef>
          <a:effectRef idx="0">
            <a:schemeClr val="dk1"/>
          </a:effectRef>
          <a:fontRef idx="minor">
            <a:schemeClr val="tx1"/>
          </a:fontRef>
        </p:style>
      </p:cxnSp>
      <p:cxnSp>
        <p:nvCxnSpPr>
          <p:cNvPr id="117" name="连接符: 曲线 116">
            <a:extLst>
              <a:ext uri="{FF2B5EF4-FFF2-40B4-BE49-F238E27FC236}">
                <a16:creationId xmlns:a16="http://schemas.microsoft.com/office/drawing/2014/main" id="{685A80AB-2602-43EA-A0B8-50BFA237DB6F}"/>
              </a:ext>
            </a:extLst>
          </p:cNvPr>
          <p:cNvCxnSpPr>
            <a:stCxn id="102" idx="3"/>
            <a:endCxn id="113" idx="1"/>
          </p:cNvCxnSpPr>
          <p:nvPr/>
        </p:nvCxnSpPr>
        <p:spPr>
          <a:xfrm flipV="1">
            <a:off x="5417931" y="4470016"/>
            <a:ext cx="1915767" cy="1653664"/>
          </a:xfrm>
          <a:prstGeom prst="curvedConnector3">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120" name="文本框 119">
            <a:extLst>
              <a:ext uri="{FF2B5EF4-FFF2-40B4-BE49-F238E27FC236}">
                <a16:creationId xmlns:a16="http://schemas.microsoft.com/office/drawing/2014/main" id="{458099E3-7B34-45BF-A5D5-FF9C15D17F08}"/>
              </a:ext>
            </a:extLst>
          </p:cNvPr>
          <p:cNvSpPr txBox="1"/>
          <p:nvPr/>
        </p:nvSpPr>
        <p:spPr>
          <a:xfrm>
            <a:off x="4971338" y="5891390"/>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10</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：数据密态计算系统架构</a:t>
            </a:r>
          </a:p>
        </p:txBody>
      </p:sp>
    </p:spTree>
    <p:extLst>
      <p:ext uri="{BB962C8B-B14F-4D97-AF65-F5344CB8AC3E}">
        <p14:creationId xmlns:p14="http://schemas.microsoft.com/office/powerpoint/2010/main" val="395610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子任务二：数据密态计算技术 </a:t>
            </a:r>
            <a:r>
              <a:rPr lang="en-US" altLang="zh-CN" dirty="0"/>
              <a:t>– </a:t>
            </a:r>
            <a:r>
              <a:rPr lang="zh-CN" altLang="en-US" dirty="0"/>
              <a:t>项目目标和预想技术方案</a:t>
            </a:r>
            <a:endParaRPr lang="en-US" altLang="zh-CN" dirty="0"/>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5755422"/>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隐私聚合系统设计</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数据分割和秘密共享：</a:t>
            </a:r>
            <a:r>
              <a:rPr lang="zh-CN" altLang="en-US" sz="1600" dirty="0">
                <a:latin typeface="宋体" panose="02010600030101010101" pitchFamily="2" charset="-122"/>
                <a:ea typeface="宋体" panose="02010600030101010101" pitchFamily="2" charset="-122"/>
                <a:cs typeface="+mn-ea"/>
              </a:rPr>
              <a:t>将数据分成若干份，每份数据由不同服务器持有，确保单个服务器无法还原原始数据。</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零知识证明：</a:t>
            </a:r>
            <a:r>
              <a:rPr lang="zh-CN" altLang="en-US" sz="1600" dirty="0">
                <a:latin typeface="宋体" panose="02010600030101010101" pitchFamily="2" charset="-122"/>
                <a:ea typeface="宋体" panose="02010600030101010101" pitchFamily="2" charset="-122"/>
                <a:cs typeface="+mn-ea"/>
              </a:rPr>
              <a:t>生成和验证零知识证明，确保数据分割的正确性。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数据聚合：</a:t>
            </a:r>
            <a:r>
              <a:rPr lang="zh-CN" altLang="en-US" sz="1600" dirty="0">
                <a:latin typeface="宋体" panose="02010600030101010101" pitchFamily="2" charset="-122"/>
                <a:ea typeface="宋体" panose="02010600030101010101" pitchFamily="2" charset="-122"/>
                <a:cs typeface="+mn-ea"/>
              </a:rPr>
              <a:t>在验证数据有效性后，进行数据聚合计算总体统计数据。</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提升密态计算效率</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静默可验证证明：</a:t>
            </a:r>
            <a:r>
              <a:rPr lang="zh-CN" altLang="en-US" sz="1600" dirty="0">
                <a:latin typeface="宋体" panose="02010600030101010101" pitchFamily="2" charset="-122"/>
                <a:ea typeface="宋体" panose="02010600030101010101" pitchFamily="2" charset="-122"/>
                <a:cs typeface="+mn-ea"/>
              </a:rPr>
              <a:t>设计一个证明验证为线性计算的分布式数据证明系统。</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批处理技术：</a:t>
            </a:r>
            <a:r>
              <a:rPr lang="zh-CN" altLang="en-US" sz="1600" dirty="0">
                <a:latin typeface="宋体" panose="02010600030101010101" pitchFamily="2" charset="-122"/>
                <a:ea typeface="宋体" panose="02010600030101010101" pitchFamily="2" charset="-122"/>
                <a:cs typeface="+mn-ea"/>
              </a:rPr>
              <a:t>将多个交易和证明打包处理，减少开销和验证时间。</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减少服务器存储空间</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小空间素描（</a:t>
            </a:r>
            <a:r>
              <a:rPr lang="en-US" altLang="zh-CN" sz="1600" b="1" dirty="0">
                <a:latin typeface="宋体" panose="02010600030101010101" pitchFamily="2" charset="-122"/>
                <a:ea typeface="宋体" panose="02010600030101010101" pitchFamily="2" charset="-122"/>
                <a:cs typeface="+mn-ea"/>
              </a:rPr>
              <a:t>Sketching</a:t>
            </a:r>
            <a:r>
              <a:rPr lang="zh-CN" altLang="en-US" sz="1600" b="1"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使用线性素描和高效近似算法，将高维数据投影到低维空间，减少存储需求。</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实现抗女巫攻击特性</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注册和认证机制：</a:t>
            </a:r>
            <a:r>
              <a:rPr lang="zh-CN" altLang="en-US" sz="1600" dirty="0">
                <a:latin typeface="宋体" panose="02010600030101010101" pitchFamily="2" charset="-122"/>
                <a:ea typeface="宋体" panose="02010600030101010101" pitchFamily="2" charset="-122"/>
                <a:cs typeface="+mn-ea"/>
              </a:rPr>
              <a:t>使用唯一身份标识和强大认证协议，确保客户端身份的真实性和唯一性。</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基于本项目，我打算写一篇以数据密态计算为主题的论文，准备投安全顶会</a:t>
            </a:r>
            <a:r>
              <a:rPr lang="en-US" altLang="zh-CN" sz="1600" b="1" dirty="0">
                <a:latin typeface="宋体" panose="02010600030101010101" pitchFamily="2" charset="-122"/>
                <a:ea typeface="宋体" panose="02010600030101010101" pitchFamily="2" charset="-122"/>
                <a:cs typeface="+mn-ea"/>
              </a:rPr>
              <a:t>S&amp;P</a:t>
            </a:r>
            <a:r>
              <a:rPr lang="zh-CN" altLang="en-US" sz="1600" b="1" dirty="0">
                <a:latin typeface="宋体" panose="02010600030101010101" pitchFamily="2" charset="-122"/>
                <a:ea typeface="宋体" panose="02010600030101010101" pitchFamily="2" charset="-122"/>
                <a:cs typeface="+mn-ea"/>
              </a:rPr>
              <a:t>或者</a:t>
            </a:r>
            <a:r>
              <a:rPr lang="en-US" altLang="zh-CN" sz="1600" b="1" dirty="0">
                <a:latin typeface="宋体" panose="02010600030101010101" pitchFamily="2" charset="-122"/>
                <a:ea typeface="宋体" panose="02010600030101010101" pitchFamily="2" charset="-122"/>
                <a:cs typeface="+mn-ea"/>
              </a:rPr>
              <a:t>Security</a:t>
            </a:r>
            <a:r>
              <a:rPr lang="zh-CN" altLang="en-US" sz="1600" b="1" dirty="0">
                <a:latin typeface="宋体" panose="02010600030101010101" pitchFamily="2" charset="-122"/>
                <a:ea typeface="宋体" panose="02010600030101010101" pitchFamily="2" charset="-122"/>
                <a:cs typeface="+mn-ea"/>
              </a:rPr>
              <a:t>，以下为创新点：</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目前的隐私聚合系统只支持简单的计算（求和、平均、方差、标准差、最小值</a:t>
            </a:r>
            <a:r>
              <a:rPr lang="en-US" altLang="zh-CN" sz="1600"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最大值、频率计数、近似频率、与、或、线性回归），对于复杂的计算只能得到近似的结果。我打算加入混淆电路，实现更复杂的计算。</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对于批量验证零知识证明，难以抵御恶意用户故意提交错误证明的攻击。一旦发现错误证明，系统需要有效处理以防止恶意用户继续攻击。我打算使用</a:t>
            </a:r>
            <a:r>
              <a:rPr lang="en-US" altLang="zh-CN" sz="1600" dirty="0">
                <a:latin typeface="宋体" panose="02010600030101010101" pitchFamily="2" charset="-122"/>
                <a:ea typeface="宋体" panose="02010600030101010101" pitchFamily="2" charset="-122"/>
                <a:cs typeface="+mn-ea"/>
              </a:rPr>
              <a:t>Merkle</a:t>
            </a:r>
            <a:r>
              <a:rPr lang="zh-CN" altLang="en-US" sz="1600" dirty="0">
                <a:latin typeface="宋体" panose="02010600030101010101" pitchFamily="2" charset="-122"/>
                <a:ea typeface="宋体" panose="02010600030101010101" pitchFamily="2" charset="-122"/>
                <a:cs typeface="+mn-ea"/>
              </a:rPr>
              <a:t>树，服务器可以高效验证大批量数据的完整性，并识别出错误证明。可以结合</a:t>
            </a:r>
            <a:r>
              <a:rPr lang="en-US" altLang="zh-CN" sz="1600" dirty="0">
                <a:latin typeface="宋体" panose="02010600030101010101" pitchFamily="2" charset="-122"/>
                <a:ea typeface="宋体" panose="02010600030101010101" pitchFamily="2" charset="-122"/>
                <a:cs typeface="+mn-ea"/>
              </a:rPr>
              <a:t>Hades</a:t>
            </a:r>
            <a:r>
              <a:rPr lang="zh-CN" altLang="en-US" sz="1600" dirty="0">
                <a:latin typeface="宋体" panose="02010600030101010101" pitchFamily="2" charset="-122"/>
                <a:ea typeface="宋体" panose="02010600030101010101" pitchFamily="2" charset="-122"/>
                <a:cs typeface="+mn-ea"/>
              </a:rPr>
              <a:t>的可追溯特性，追溯恶意用户信息，限制其进一步操作或采取其他惩罚措施。</a:t>
            </a:r>
          </a:p>
          <a:p>
            <a:pPr marL="342900" lvl="1"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p:txBody>
      </p:sp>
    </p:spTree>
    <p:extLst>
      <p:ext uri="{BB962C8B-B14F-4D97-AF65-F5344CB8AC3E}">
        <p14:creationId xmlns:p14="http://schemas.microsoft.com/office/powerpoint/2010/main" val="350839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5C2A7-C281-419C-9980-C6C816FD6E7D}"/>
              </a:ext>
            </a:extLst>
          </p:cNvPr>
          <p:cNvSpPr>
            <a:spLocks noGrp="1"/>
          </p:cNvSpPr>
          <p:nvPr>
            <p:ph type="title"/>
          </p:nvPr>
        </p:nvSpPr>
        <p:spPr/>
        <p:txBody>
          <a:bodyPr/>
          <a:lstStyle/>
          <a:p>
            <a:r>
              <a:rPr lang="en-US" altLang="zh-CN" dirty="0" err="1"/>
              <a:t>ChatGPT</a:t>
            </a:r>
            <a:r>
              <a:rPr lang="en-US" altLang="zh-CN" dirty="0"/>
              <a:t> + </a:t>
            </a:r>
            <a:r>
              <a:rPr lang="zh-CN" altLang="en-US" dirty="0"/>
              <a:t>隐私计算</a:t>
            </a:r>
          </a:p>
        </p:txBody>
      </p:sp>
      <p:pic>
        <p:nvPicPr>
          <p:cNvPr id="4" name="图片 3">
            <a:extLst>
              <a:ext uri="{FF2B5EF4-FFF2-40B4-BE49-F238E27FC236}">
                <a16:creationId xmlns:a16="http://schemas.microsoft.com/office/drawing/2014/main" id="{FA8289F2-1780-407E-966F-F270CF5CB47B}"/>
              </a:ext>
            </a:extLst>
          </p:cNvPr>
          <p:cNvPicPr>
            <a:picLocks noChangeAspect="1"/>
          </p:cNvPicPr>
          <p:nvPr/>
        </p:nvPicPr>
        <p:blipFill>
          <a:blip r:embed="rId3"/>
          <a:stretch>
            <a:fillRect/>
          </a:stretch>
        </p:blipFill>
        <p:spPr>
          <a:xfrm>
            <a:off x="5907032" y="552328"/>
            <a:ext cx="3838205" cy="5558138"/>
          </a:xfrm>
          <a:prstGeom prst="rect">
            <a:avLst/>
          </a:prstGeom>
        </p:spPr>
      </p:pic>
      <p:sp>
        <p:nvSpPr>
          <p:cNvPr id="5" name="文本框 4">
            <a:extLst>
              <a:ext uri="{FF2B5EF4-FFF2-40B4-BE49-F238E27FC236}">
                <a16:creationId xmlns:a16="http://schemas.microsoft.com/office/drawing/2014/main" id="{AE15C21A-0C8A-48B3-9948-FB35D50DAD82}"/>
              </a:ext>
            </a:extLst>
          </p:cNvPr>
          <p:cNvSpPr txBox="1"/>
          <p:nvPr/>
        </p:nvSpPr>
        <p:spPr>
          <a:xfrm>
            <a:off x="5171281" y="6136395"/>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11</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GPT</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系统架构</a:t>
            </a:r>
          </a:p>
        </p:txBody>
      </p:sp>
      <p:sp>
        <p:nvSpPr>
          <p:cNvPr id="7" name="文本框 6">
            <a:extLst>
              <a:ext uri="{FF2B5EF4-FFF2-40B4-BE49-F238E27FC236}">
                <a16:creationId xmlns:a16="http://schemas.microsoft.com/office/drawing/2014/main" id="{B1F0FCAD-36A2-424C-B442-F8F6383F0F84}"/>
              </a:ext>
            </a:extLst>
          </p:cNvPr>
          <p:cNvSpPr txBox="1"/>
          <p:nvPr/>
        </p:nvSpPr>
        <p:spPr>
          <a:xfrm>
            <a:off x="442913" y="1223619"/>
            <a:ext cx="5309705" cy="4031873"/>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两方隐私推断：</a:t>
            </a:r>
            <a:r>
              <a:rPr lang="zh-CN" altLang="en-US" sz="1600" dirty="0">
                <a:latin typeface="宋体" panose="02010600030101010101" pitchFamily="2" charset="-122"/>
                <a:ea typeface="宋体" panose="02010600030101010101" pitchFamily="2" charset="-122"/>
                <a:cs typeface="+mn-ea"/>
              </a:rPr>
              <a:t>客户端不泄露输入的</a:t>
            </a:r>
            <a:r>
              <a:rPr lang="en-US" altLang="zh-CN" sz="1600" dirty="0">
                <a:latin typeface="宋体" panose="02010600030101010101" pitchFamily="2" charset="-122"/>
                <a:ea typeface="宋体" panose="02010600030101010101" pitchFamily="2" charset="-122"/>
                <a:cs typeface="+mn-ea"/>
              </a:rPr>
              <a:t>prompt</a:t>
            </a:r>
            <a:r>
              <a:rPr lang="zh-CN" altLang="en-US" sz="1600" dirty="0">
                <a:latin typeface="宋体" panose="02010600030101010101" pitchFamily="2" charset="-122"/>
                <a:ea typeface="宋体" panose="02010600030101010101" pitchFamily="2" charset="-122"/>
                <a:cs typeface="+mn-ea"/>
              </a:rPr>
              <a:t>，服务端不泄露模型参数，但是双方能共同计算出</a:t>
            </a:r>
            <a:r>
              <a:rPr lang="en-US" altLang="zh-CN" sz="1600" dirty="0">
                <a:latin typeface="宋体" panose="02010600030101010101" pitchFamily="2" charset="-122"/>
                <a:ea typeface="宋体" panose="02010600030101010101" pitchFamily="2" charset="-122"/>
                <a:cs typeface="+mn-ea"/>
              </a:rPr>
              <a:t>GPT</a:t>
            </a:r>
            <a:r>
              <a:rPr lang="zh-CN" altLang="en-US" sz="1600" dirty="0">
                <a:latin typeface="宋体" panose="02010600030101010101" pitchFamily="2" charset="-122"/>
                <a:ea typeface="宋体" panose="02010600030101010101" pitchFamily="2" charset="-122"/>
                <a:cs typeface="+mn-ea"/>
              </a:rPr>
              <a:t>生成的结果。</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具体实现则是将</a:t>
            </a:r>
            <a:r>
              <a:rPr lang="en-US" altLang="zh-CN" sz="1600" dirty="0">
                <a:latin typeface="宋体" panose="02010600030101010101" pitchFamily="2" charset="-122"/>
                <a:ea typeface="宋体" panose="02010600030101010101" pitchFamily="2" charset="-122"/>
                <a:cs typeface="+mn-ea"/>
              </a:rPr>
              <a:t>GPT</a:t>
            </a:r>
            <a:r>
              <a:rPr lang="zh-CN" altLang="en-US" sz="1600" dirty="0">
                <a:latin typeface="宋体" panose="02010600030101010101" pitchFamily="2" charset="-122"/>
                <a:ea typeface="宋体" panose="02010600030101010101" pitchFamily="2" charset="-122"/>
                <a:cs typeface="+mn-ea"/>
              </a:rPr>
              <a:t>中的所有计算模块都用隐私计算的算法替代，其中最主要的几个计算模块：</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err="1">
                <a:latin typeface="宋体" panose="02010600030101010101" pitchFamily="2" charset="-122"/>
                <a:ea typeface="宋体" panose="02010600030101010101" pitchFamily="2" charset="-122"/>
                <a:cs typeface="+mn-ea"/>
              </a:rPr>
              <a:t>MatrixMul</a:t>
            </a:r>
            <a:r>
              <a:rPr lang="zh-CN" altLang="en-US" sz="1600" b="1" dirty="0">
                <a:latin typeface="宋体" panose="02010600030101010101" pitchFamily="2" charset="-122"/>
                <a:ea typeface="宋体" panose="02010600030101010101" pitchFamily="2" charset="-122"/>
                <a:cs typeface="+mn-ea"/>
              </a:rPr>
              <a:t>（线性运算）：</a:t>
            </a:r>
            <a:r>
              <a:rPr lang="zh-CN" altLang="en-US" sz="1600" dirty="0">
                <a:latin typeface="宋体" panose="02010600030101010101" pitchFamily="2" charset="-122"/>
                <a:ea typeface="宋体" panose="02010600030101010101" pitchFamily="2" charset="-122"/>
                <a:cs typeface="+mn-ea"/>
              </a:rPr>
              <a:t>线性的矩阵乘法，一般使用全同态加密（</a:t>
            </a:r>
            <a:r>
              <a:rPr lang="en-US" altLang="zh-CN" sz="1600" dirty="0">
                <a:latin typeface="宋体" panose="02010600030101010101" pitchFamily="2" charset="-122"/>
                <a:ea typeface="宋体" panose="02010600030101010101" pitchFamily="2" charset="-122"/>
                <a:cs typeface="+mn-ea"/>
              </a:rPr>
              <a:t>BFV</a:t>
            </a:r>
            <a:r>
              <a:rPr lang="zh-CN" altLang="en-US" sz="1600" dirty="0">
                <a:latin typeface="宋体" panose="02010600030101010101" pitchFamily="2" charset="-122"/>
                <a:ea typeface="宋体" panose="02010600030101010101" pitchFamily="2" charset="-122"/>
                <a:cs typeface="+mn-ea"/>
              </a:rPr>
              <a:t>）实现。可以使用</a:t>
            </a:r>
            <a:r>
              <a:rPr lang="en-US" altLang="zh-CN" sz="1600" dirty="0">
                <a:latin typeface="宋体" panose="02010600030101010101" pitchFamily="2" charset="-122"/>
                <a:ea typeface="宋体" panose="02010600030101010101" pitchFamily="2" charset="-122"/>
                <a:cs typeface="+mn-ea"/>
              </a:rPr>
              <a:t>VOLE</a:t>
            </a:r>
            <a:r>
              <a:rPr lang="zh-CN" altLang="en-US" sz="1600" dirty="0">
                <a:latin typeface="宋体" panose="02010600030101010101" pitchFamily="2" charset="-122"/>
                <a:ea typeface="宋体" panose="02010600030101010101" pitchFamily="2" charset="-122"/>
                <a:cs typeface="+mn-ea"/>
              </a:rPr>
              <a:t>或者</a:t>
            </a:r>
            <a:r>
              <a:rPr lang="en-US" altLang="zh-CN" sz="1600" dirty="0">
                <a:latin typeface="宋体" panose="02010600030101010101" pitchFamily="2" charset="-122"/>
                <a:ea typeface="宋体" panose="02010600030101010101" pitchFamily="2" charset="-122"/>
                <a:cs typeface="+mn-ea"/>
              </a:rPr>
              <a:t>SIMD</a:t>
            </a:r>
            <a:r>
              <a:rPr lang="zh-CN" altLang="en-US" sz="1600" dirty="0">
                <a:latin typeface="宋体" panose="02010600030101010101" pitchFamily="2" charset="-122"/>
                <a:ea typeface="宋体" panose="02010600030101010101" pitchFamily="2" charset="-122"/>
                <a:cs typeface="+mn-ea"/>
              </a:rPr>
              <a:t>技术进行并行运算。</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GELU</a:t>
            </a:r>
            <a:r>
              <a:rPr lang="zh-CN" altLang="en-US" sz="1600" b="1" dirty="0">
                <a:latin typeface="宋体" panose="02010600030101010101" pitchFamily="2" charset="-122"/>
                <a:ea typeface="宋体" panose="02010600030101010101" pitchFamily="2" charset="-122"/>
                <a:cs typeface="+mn-ea"/>
              </a:rPr>
              <a:t>，</a:t>
            </a:r>
            <a:r>
              <a:rPr lang="en-US" altLang="zh-CN" sz="1600" b="1" dirty="0">
                <a:latin typeface="宋体" panose="02010600030101010101" pitchFamily="2" charset="-122"/>
                <a:ea typeface="宋体" panose="02010600030101010101" pitchFamily="2" charset="-122"/>
                <a:cs typeface="+mn-ea"/>
              </a:rPr>
              <a:t>SoftMax</a:t>
            </a:r>
            <a:r>
              <a:rPr lang="zh-CN" altLang="en-US" sz="1600" b="1" dirty="0">
                <a:latin typeface="宋体" panose="02010600030101010101" pitchFamily="2" charset="-122"/>
                <a:ea typeface="宋体" panose="02010600030101010101" pitchFamily="2" charset="-122"/>
                <a:cs typeface="+mn-ea"/>
              </a:rPr>
              <a:t>，</a:t>
            </a:r>
            <a:r>
              <a:rPr lang="en-US" altLang="zh-CN" sz="1600" b="1" dirty="0" err="1">
                <a:latin typeface="宋体" panose="02010600030101010101" pitchFamily="2" charset="-122"/>
                <a:ea typeface="宋体" panose="02010600030101010101" pitchFamily="2" charset="-122"/>
                <a:cs typeface="+mn-ea"/>
              </a:rPr>
              <a:t>LayerNorm</a:t>
            </a:r>
            <a:r>
              <a:rPr lang="zh-CN" altLang="en-US" sz="1600" b="1" dirty="0">
                <a:latin typeface="宋体" panose="02010600030101010101" pitchFamily="2" charset="-122"/>
                <a:ea typeface="宋体" panose="02010600030101010101" pitchFamily="2" charset="-122"/>
                <a:cs typeface="+mn-ea"/>
              </a:rPr>
              <a:t>（非线性运算）：</a:t>
            </a:r>
            <a:r>
              <a:rPr lang="zh-CN" altLang="en-US" sz="1600" dirty="0">
                <a:latin typeface="宋体" panose="02010600030101010101" pitchFamily="2" charset="-122"/>
                <a:ea typeface="宋体" panose="02010600030101010101" pitchFamily="2" charset="-122"/>
                <a:cs typeface="+mn-ea"/>
              </a:rPr>
              <a:t>复杂的非线性激活函数，分类函数，归一化函数，一般使用高阶多项式或者分段线性函数拟合，再使用秘密分享等安全多方计算的算法实现。</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Top-K</a:t>
            </a:r>
            <a:r>
              <a:rPr lang="zh-CN" altLang="en-US" sz="1600" b="1"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隐私的洗牌算法，加隐私的快排算法。</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Sample</a:t>
            </a:r>
            <a:r>
              <a:rPr lang="zh-CN" altLang="en-US" sz="1600" b="1"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隐私的采样算法。</a:t>
            </a:r>
          </a:p>
          <a:p>
            <a:pPr marL="342900" lvl="1"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p:txBody>
      </p:sp>
    </p:spTree>
    <p:extLst>
      <p:ext uri="{BB962C8B-B14F-4D97-AF65-F5344CB8AC3E}">
        <p14:creationId xmlns:p14="http://schemas.microsoft.com/office/powerpoint/2010/main" val="1085731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5C2A7-C281-419C-9980-C6C816FD6E7D}"/>
              </a:ext>
            </a:extLst>
          </p:cNvPr>
          <p:cNvSpPr>
            <a:spLocks noGrp="1"/>
          </p:cNvSpPr>
          <p:nvPr>
            <p:ph type="title"/>
          </p:nvPr>
        </p:nvSpPr>
        <p:spPr/>
        <p:txBody>
          <a:bodyPr/>
          <a:lstStyle/>
          <a:p>
            <a:r>
              <a:rPr lang="en-US" altLang="zh-CN" dirty="0" err="1"/>
              <a:t>ChatGPT</a:t>
            </a:r>
            <a:r>
              <a:rPr lang="en-US" altLang="zh-CN" dirty="0"/>
              <a:t> + </a:t>
            </a:r>
            <a:r>
              <a:rPr lang="zh-CN" altLang="en-US" dirty="0"/>
              <a:t>隐私计算</a:t>
            </a:r>
          </a:p>
        </p:txBody>
      </p:sp>
      <p:sp>
        <p:nvSpPr>
          <p:cNvPr id="7" name="文本框 6">
            <a:extLst>
              <a:ext uri="{FF2B5EF4-FFF2-40B4-BE49-F238E27FC236}">
                <a16:creationId xmlns:a16="http://schemas.microsoft.com/office/drawing/2014/main" id="{B1F0FCAD-36A2-424C-B442-F8F6383F0F84}"/>
              </a:ext>
            </a:extLst>
          </p:cNvPr>
          <p:cNvSpPr txBox="1"/>
          <p:nvPr/>
        </p:nvSpPr>
        <p:spPr>
          <a:xfrm>
            <a:off x="442913" y="1223619"/>
            <a:ext cx="10856854" cy="3693319"/>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现有方案的缺陷</a:t>
            </a:r>
            <a:endParaRPr lang="en-US" altLang="zh-CN"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推断速度太慢：</a:t>
            </a:r>
            <a:r>
              <a:rPr lang="zh-CN" altLang="en-US" dirty="0">
                <a:latin typeface="宋体" panose="02010600030101010101" pitchFamily="2" charset="-122"/>
                <a:ea typeface="宋体" panose="02010600030101010101" pitchFamily="2" charset="-122"/>
                <a:cs typeface="+mn-ea"/>
              </a:rPr>
              <a:t>在单线程</a:t>
            </a:r>
            <a:r>
              <a:rPr lang="en-US" altLang="zh-CN" dirty="0">
                <a:latin typeface="宋体" panose="02010600030101010101" pitchFamily="2" charset="-122"/>
                <a:ea typeface="宋体" panose="02010600030101010101" pitchFamily="2" charset="-122"/>
                <a:cs typeface="+mn-ea"/>
              </a:rPr>
              <a:t>CPU</a:t>
            </a:r>
            <a:r>
              <a:rPr lang="zh-CN" altLang="en-US" dirty="0">
                <a:latin typeface="宋体" panose="02010600030101010101" pitchFamily="2" charset="-122"/>
                <a:ea typeface="宋体" panose="02010600030101010101" pitchFamily="2" charset="-122"/>
                <a:cs typeface="+mn-ea"/>
              </a:rPr>
              <a:t>的基准测试框架下，安全的</a:t>
            </a:r>
            <a:r>
              <a:rPr lang="en-US" altLang="zh-CN" dirty="0">
                <a:latin typeface="宋体" panose="02010600030101010101" pitchFamily="2" charset="-122"/>
                <a:ea typeface="宋体" panose="02010600030101010101" pitchFamily="2" charset="-122"/>
                <a:cs typeface="+mn-ea"/>
              </a:rPr>
              <a:t>GPT-2</a:t>
            </a:r>
            <a:r>
              <a:rPr lang="zh-CN" altLang="en-US" dirty="0">
                <a:latin typeface="宋体" panose="02010600030101010101" pitchFamily="2" charset="-122"/>
                <a:ea typeface="宋体" panose="02010600030101010101" pitchFamily="2" charset="-122"/>
                <a:cs typeface="+mn-ea"/>
              </a:rPr>
              <a:t>模型生成一个字符所需的时间是</a:t>
            </a:r>
            <a:r>
              <a:rPr lang="en-US" altLang="zh-CN" dirty="0">
                <a:latin typeface="宋体" panose="02010600030101010101" pitchFamily="2" charset="-122"/>
                <a:ea typeface="宋体" panose="02010600030101010101" pitchFamily="2" charset="-122"/>
                <a:cs typeface="+mn-ea"/>
              </a:rPr>
              <a:t>20</a:t>
            </a:r>
            <a:r>
              <a:rPr lang="zh-CN" altLang="en-US" dirty="0">
                <a:latin typeface="宋体" panose="02010600030101010101" pitchFamily="2" charset="-122"/>
                <a:ea typeface="宋体" panose="02010600030101010101" pitchFamily="2" charset="-122"/>
                <a:cs typeface="+mn-ea"/>
              </a:rPr>
              <a:t>分钟。通过硬件上的并行，和增加网络带宽的方式提高响应速度。例如通过</a:t>
            </a:r>
            <a:r>
              <a:rPr lang="en-US" altLang="zh-CN" dirty="0">
                <a:latin typeface="宋体" panose="02010600030101010101" pitchFamily="2" charset="-122"/>
                <a:ea typeface="宋体" panose="02010600030101010101" pitchFamily="2" charset="-122"/>
                <a:cs typeface="+mn-ea"/>
              </a:rPr>
              <a:t>GPU</a:t>
            </a:r>
            <a:r>
              <a:rPr lang="zh-CN" altLang="en-US" dirty="0">
                <a:latin typeface="宋体" panose="02010600030101010101" pitchFamily="2" charset="-122"/>
                <a:ea typeface="宋体" panose="02010600030101010101" pitchFamily="2" charset="-122"/>
                <a:cs typeface="+mn-ea"/>
              </a:rPr>
              <a:t>加速和预计算处理，单个字符的生成时间被缩短到</a:t>
            </a:r>
            <a:r>
              <a:rPr lang="en-US" altLang="zh-CN" dirty="0">
                <a:latin typeface="宋体" panose="02010600030101010101" pitchFamily="2" charset="-122"/>
                <a:ea typeface="宋体" panose="02010600030101010101" pitchFamily="2" charset="-122"/>
                <a:cs typeface="+mn-ea"/>
              </a:rPr>
              <a:t>2</a:t>
            </a:r>
            <a:r>
              <a:rPr lang="zh-CN" altLang="en-US" dirty="0">
                <a:latin typeface="宋体" panose="02010600030101010101" pitchFamily="2" charset="-122"/>
                <a:ea typeface="宋体" panose="02010600030101010101" pitchFamily="2" charset="-122"/>
                <a:cs typeface="+mn-ea"/>
              </a:rPr>
              <a:t>秒以内。在不需要实时响应且数据安全非常重要的场景下，如医疗问诊和财务规划，安全</a:t>
            </a:r>
            <a:r>
              <a:rPr lang="en-US" altLang="zh-CN" dirty="0">
                <a:latin typeface="宋体" panose="02010600030101010101" pitchFamily="2" charset="-122"/>
                <a:ea typeface="宋体" panose="02010600030101010101" pitchFamily="2" charset="-122"/>
                <a:cs typeface="+mn-ea"/>
              </a:rPr>
              <a:t>GPT</a:t>
            </a:r>
            <a:r>
              <a:rPr lang="zh-CN" altLang="en-US" dirty="0">
                <a:latin typeface="宋体" panose="02010600030101010101" pitchFamily="2" charset="-122"/>
                <a:ea typeface="宋体" panose="02010600030101010101" pitchFamily="2" charset="-122"/>
                <a:cs typeface="+mn-ea"/>
              </a:rPr>
              <a:t>还是有应用前景的。</a:t>
            </a:r>
            <a:endParaRPr lang="en-US" altLang="zh-CN"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只支持半诚实模型：</a:t>
            </a:r>
            <a:r>
              <a:rPr lang="zh-CN" altLang="en-US" dirty="0">
                <a:latin typeface="宋体" panose="02010600030101010101" pitchFamily="2" charset="-122"/>
                <a:ea typeface="宋体" panose="02010600030101010101" pitchFamily="2" charset="-122"/>
                <a:cs typeface="+mn-ea"/>
              </a:rPr>
              <a:t>现有的方案大多假设用户会遵守计算协议，只是希望知道模型数据。但现有研究表明，恶意用户可以通过模型提取攻击得到服务端的整个模型数据。</a:t>
            </a:r>
            <a:endParaRPr lang="en-US" altLang="zh-CN"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解决方案</a:t>
            </a:r>
            <a:endParaRPr lang="en-US" altLang="zh-CN"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使用混淆电路：</a:t>
            </a:r>
            <a:r>
              <a:rPr lang="zh-CN" altLang="en-US" dirty="0">
                <a:latin typeface="宋体" panose="02010600030101010101" pitchFamily="2" charset="-122"/>
                <a:ea typeface="宋体" panose="02010600030101010101" pitchFamily="2" charset="-122"/>
                <a:cs typeface="+mn-ea"/>
              </a:rPr>
              <a:t>使用算数混淆电路替代秘密分享进行非线性运算，并将线上计算的步骤转移到预计算阶段。</a:t>
            </a:r>
            <a:endParaRPr lang="en-US" altLang="zh-CN"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b="1" dirty="0">
                <a:latin typeface="宋体" panose="02010600030101010101" pitchFamily="2" charset="-122"/>
                <a:ea typeface="宋体" panose="02010600030101010101" pitchFamily="2" charset="-122"/>
                <a:cs typeface="+mn-ea"/>
              </a:rPr>
              <a:t>使用</a:t>
            </a:r>
            <a:r>
              <a:rPr lang="en-US" altLang="zh-CN" b="1" dirty="0">
                <a:latin typeface="宋体" panose="02010600030101010101" pitchFamily="2" charset="-122"/>
                <a:ea typeface="宋体" panose="02010600030101010101" pitchFamily="2" charset="-122"/>
                <a:cs typeface="+mn-ea"/>
              </a:rPr>
              <a:t>malicious security</a:t>
            </a:r>
            <a:r>
              <a:rPr lang="zh-CN" altLang="en-US" b="1" dirty="0">
                <a:latin typeface="宋体" panose="02010600030101010101" pitchFamily="2" charset="-122"/>
                <a:ea typeface="宋体" panose="02010600030101010101" pitchFamily="2" charset="-122"/>
                <a:cs typeface="+mn-ea"/>
              </a:rPr>
              <a:t>密码学原语：</a:t>
            </a:r>
            <a:r>
              <a:rPr lang="zh-CN" altLang="en-US" dirty="0">
                <a:latin typeface="宋体" panose="02010600030101010101" pitchFamily="2" charset="-122"/>
                <a:ea typeface="宋体" panose="02010600030101010101" pitchFamily="2" charset="-122"/>
                <a:cs typeface="+mn-ea"/>
              </a:rPr>
              <a:t>例如使用消息验证码来确保秘密分享过程的正确性，或者使用零知识证明来保证同态加密过程的正确性。可以进一步利用批处理的方式提升证明验证的效率。</a:t>
            </a:r>
            <a:endParaRPr lang="en-US" altLang="zh-CN" dirty="0">
              <a:latin typeface="宋体" panose="02010600030101010101" pitchFamily="2" charset="-122"/>
              <a:ea typeface="宋体" panose="02010600030101010101" pitchFamily="2" charset="-122"/>
              <a:cs typeface="+mn-ea"/>
            </a:endParaRPr>
          </a:p>
        </p:txBody>
      </p:sp>
    </p:spTree>
    <p:extLst>
      <p:ext uri="{BB962C8B-B14F-4D97-AF65-F5344CB8AC3E}">
        <p14:creationId xmlns:p14="http://schemas.microsoft.com/office/powerpoint/2010/main" val="3626067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基于区块链的数据要素市场关键技术与示范应用</a:t>
            </a:r>
          </a:p>
        </p:txBody>
      </p:sp>
      <p:sp>
        <p:nvSpPr>
          <p:cNvPr id="120" name="文本框 119">
            <a:extLst>
              <a:ext uri="{FF2B5EF4-FFF2-40B4-BE49-F238E27FC236}">
                <a16:creationId xmlns:a16="http://schemas.microsoft.com/office/drawing/2014/main" id="{458099E3-7B34-45BF-A5D5-FF9C15D17F08}"/>
              </a:ext>
            </a:extLst>
          </p:cNvPr>
          <p:cNvSpPr txBox="1"/>
          <p:nvPr/>
        </p:nvSpPr>
        <p:spPr>
          <a:xfrm>
            <a:off x="2970258" y="6174103"/>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11</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：课题</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研究思路</a:t>
            </a:r>
          </a:p>
        </p:txBody>
      </p:sp>
      <p:pic>
        <p:nvPicPr>
          <p:cNvPr id="8" name="图片 7">
            <a:extLst>
              <a:ext uri="{FF2B5EF4-FFF2-40B4-BE49-F238E27FC236}">
                <a16:creationId xmlns:a16="http://schemas.microsoft.com/office/drawing/2014/main" id="{F7FD94E6-891C-447E-9FDE-DAF4E59083D0}"/>
              </a:ext>
            </a:extLst>
          </p:cNvPr>
          <p:cNvPicPr>
            <a:picLocks noChangeAspect="1"/>
          </p:cNvPicPr>
          <p:nvPr/>
        </p:nvPicPr>
        <p:blipFill>
          <a:blip r:embed="rId3"/>
          <a:stretch>
            <a:fillRect/>
          </a:stretch>
        </p:blipFill>
        <p:spPr>
          <a:xfrm>
            <a:off x="2719752" y="997980"/>
            <a:ext cx="5810719" cy="5176123"/>
          </a:xfrm>
          <a:prstGeom prst="rect">
            <a:avLst/>
          </a:prstGeom>
        </p:spPr>
      </p:pic>
    </p:spTree>
    <p:extLst>
      <p:ext uri="{BB962C8B-B14F-4D97-AF65-F5344CB8AC3E}">
        <p14:creationId xmlns:p14="http://schemas.microsoft.com/office/powerpoint/2010/main" val="983784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fontScale="90000"/>
          </a:bodyPr>
          <a:lstStyle/>
          <a:p>
            <a:r>
              <a:rPr lang="zh-CN" altLang="en-US" dirty="0"/>
              <a:t>子任务二：面向复杂多样化数据要素的流通交易规则研究 </a:t>
            </a:r>
            <a:r>
              <a:rPr lang="en-US" altLang="zh-CN" dirty="0"/>
              <a:t>– </a:t>
            </a:r>
            <a:r>
              <a:rPr lang="zh-CN" altLang="en-US" dirty="0"/>
              <a:t>协议架构</a:t>
            </a:r>
          </a:p>
        </p:txBody>
      </p:sp>
      <p:sp>
        <p:nvSpPr>
          <p:cNvPr id="5" name="文本框 4">
            <a:extLst>
              <a:ext uri="{FF2B5EF4-FFF2-40B4-BE49-F238E27FC236}">
                <a16:creationId xmlns:a16="http://schemas.microsoft.com/office/drawing/2014/main" id="{CE2A8787-A204-48BB-95ED-83F7208291B5}"/>
              </a:ext>
            </a:extLst>
          </p:cNvPr>
          <p:cNvSpPr txBox="1"/>
          <p:nvPr/>
        </p:nvSpPr>
        <p:spPr>
          <a:xfrm>
            <a:off x="556592" y="923235"/>
            <a:ext cx="5839792" cy="4524315"/>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该协议的主要步骤包括：</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1</a:t>
            </a:r>
            <a:r>
              <a:rPr lang="zh-CN" altLang="en-US" sz="1600" b="1" dirty="0">
                <a:latin typeface="宋体" panose="02010600030101010101" pitchFamily="2" charset="-122"/>
                <a:ea typeface="宋体" panose="02010600030101010101" pitchFamily="2" charset="-122"/>
                <a:cs typeface="+mn-ea"/>
              </a:rPr>
              <a:t>）发布公钥：</a:t>
            </a:r>
            <a:r>
              <a:rPr lang="zh-CN" altLang="en-US" sz="1600" dirty="0">
                <a:latin typeface="宋体" panose="02010600030101010101" pitchFamily="2" charset="-122"/>
                <a:ea typeface="宋体" panose="02010600030101010101" pitchFamily="2" charset="-122"/>
                <a:cs typeface="+mn-ea"/>
              </a:rPr>
              <a:t>服务器将公钥</a:t>
            </a:r>
            <a:r>
              <a:rPr lang="en-US" altLang="zh-CN" sz="1600" dirty="0" err="1">
                <a:latin typeface="宋体" panose="02010600030101010101" pitchFamily="2" charset="-122"/>
                <a:ea typeface="宋体" panose="02010600030101010101" pitchFamily="2" charset="-122"/>
                <a:cs typeface="+mn-ea"/>
              </a:rPr>
              <a:t>vk</a:t>
            </a:r>
            <a:r>
              <a:rPr lang="zh-CN" altLang="en-US" sz="1600" dirty="0">
                <a:latin typeface="宋体" panose="02010600030101010101" pitchFamily="2" charset="-122"/>
                <a:ea typeface="宋体" panose="02010600030101010101" pitchFamily="2" charset="-122"/>
                <a:cs typeface="+mn-ea"/>
              </a:rPr>
              <a:t>和数据交换细节发布到智能合约中。</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2</a:t>
            </a:r>
            <a:r>
              <a:rPr lang="zh-CN" altLang="en-US" sz="1600" b="1" dirty="0">
                <a:latin typeface="宋体" panose="02010600030101010101" pitchFamily="2" charset="-122"/>
                <a:ea typeface="宋体" panose="02010600030101010101" pitchFamily="2" charset="-122"/>
                <a:cs typeface="+mn-ea"/>
              </a:rPr>
              <a:t>）发送加密数据：</a:t>
            </a:r>
            <a:r>
              <a:rPr lang="zh-CN" altLang="en-US" sz="1600" dirty="0">
                <a:latin typeface="宋体" panose="02010600030101010101" pitchFamily="2" charset="-122"/>
                <a:ea typeface="宋体" panose="02010600030101010101" pitchFamily="2" charset="-122"/>
                <a:cs typeface="+mn-ea"/>
              </a:rPr>
              <a:t>服务器将加密的数据点及其正确性的证明发送给客户端。</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3</a:t>
            </a:r>
            <a:r>
              <a:rPr lang="zh-CN" altLang="en-US" sz="1600" b="1" dirty="0">
                <a:latin typeface="宋体" panose="02010600030101010101" pitchFamily="2" charset="-122"/>
                <a:ea typeface="宋体" panose="02010600030101010101" pitchFamily="2" charset="-122"/>
                <a:cs typeface="+mn-ea"/>
              </a:rPr>
              <a:t>）锁定资金：</a:t>
            </a:r>
            <a:r>
              <a:rPr lang="zh-CN" altLang="en-US" sz="1600" dirty="0">
                <a:latin typeface="宋体" panose="02010600030101010101" pitchFamily="2" charset="-122"/>
                <a:ea typeface="宋体" panose="02010600030101010101" pitchFamily="2" charset="-122"/>
                <a:cs typeface="+mn-ea"/>
              </a:rPr>
              <a:t>客户端验证数据和证明的正确性后，在智能合约中锁定资金。</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4</a:t>
            </a:r>
            <a:r>
              <a:rPr lang="zh-CN" altLang="en-US" sz="1600" b="1" dirty="0">
                <a:latin typeface="宋体" panose="02010600030101010101" pitchFamily="2" charset="-122"/>
                <a:ea typeface="宋体" panose="02010600030101010101" pitchFamily="2" charset="-122"/>
                <a:cs typeface="+mn-ea"/>
              </a:rPr>
              <a:t>）提供解密密钥：</a:t>
            </a:r>
            <a:r>
              <a:rPr lang="zh-CN" altLang="en-US" sz="1600" dirty="0">
                <a:latin typeface="宋体" panose="02010600030101010101" pitchFamily="2" charset="-122"/>
                <a:ea typeface="宋体" panose="02010600030101010101" pitchFamily="2" charset="-122"/>
                <a:cs typeface="+mn-ea"/>
              </a:rPr>
              <a:t>服务器提供解密密钥，以兑换支付。</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5</a:t>
            </a:r>
            <a:r>
              <a:rPr lang="zh-CN" altLang="en-US" sz="1600" b="1" dirty="0">
                <a:latin typeface="宋体" panose="02010600030101010101" pitchFamily="2" charset="-122"/>
                <a:ea typeface="宋体" panose="02010600030101010101" pitchFamily="2" charset="-122"/>
                <a:cs typeface="+mn-ea"/>
              </a:rPr>
              <a:t>）读取解密密钥：</a:t>
            </a:r>
            <a:r>
              <a:rPr lang="zh-CN" altLang="en-US" sz="1600" dirty="0">
                <a:latin typeface="宋体" panose="02010600030101010101" pitchFamily="2" charset="-122"/>
                <a:ea typeface="宋体" panose="02010600030101010101" pitchFamily="2" charset="-122"/>
                <a:cs typeface="+mn-ea"/>
              </a:rPr>
              <a:t>客户端从智能合约中读取解密密钥。</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6</a:t>
            </a:r>
            <a:r>
              <a:rPr lang="zh-CN" altLang="en-US" sz="1600" b="1" dirty="0">
                <a:latin typeface="宋体" panose="02010600030101010101" pitchFamily="2" charset="-122"/>
                <a:ea typeface="宋体" panose="02010600030101010101" pitchFamily="2" charset="-122"/>
                <a:cs typeface="+mn-ea"/>
              </a:rPr>
              <a:t>）解密数据：</a:t>
            </a:r>
            <a:r>
              <a:rPr lang="zh-CN" altLang="en-US" sz="1600" dirty="0">
                <a:latin typeface="宋体" panose="02010600030101010101" pitchFamily="2" charset="-122"/>
                <a:ea typeface="宋体" panose="02010600030101010101" pitchFamily="2" charset="-122"/>
                <a:cs typeface="+mn-ea"/>
              </a:rPr>
              <a:t>客户端使用解密密钥解密数据。</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该协议确保了以下性质：</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正确性：</a:t>
            </a:r>
            <a:r>
              <a:rPr lang="zh-CN" altLang="en-US" sz="1600" dirty="0">
                <a:latin typeface="宋体" panose="02010600030101010101" pitchFamily="2" charset="-122"/>
                <a:ea typeface="宋体" panose="02010600030101010101" pitchFamily="2" charset="-122"/>
                <a:cs typeface="+mn-ea"/>
              </a:rPr>
              <a:t>确保协议执行的结果是正确的。</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客户公平性：</a:t>
            </a:r>
            <a:r>
              <a:rPr lang="zh-CN" altLang="en-US" sz="1600" dirty="0">
                <a:latin typeface="宋体" panose="02010600030101010101" pitchFamily="2" charset="-122"/>
                <a:ea typeface="宋体" panose="02010600030101010101" pitchFamily="2" charset="-122"/>
                <a:cs typeface="+mn-ea"/>
              </a:rPr>
              <a:t>如果客户未获得数据，服务器无法获得任何付款。</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服务器公平性：</a:t>
            </a:r>
            <a:r>
              <a:rPr lang="zh-CN" altLang="en-US" sz="1600" dirty="0">
                <a:latin typeface="宋体" panose="02010600030101010101" pitchFamily="2" charset="-122"/>
                <a:ea typeface="宋体" panose="02010600030101010101" pitchFamily="2" charset="-122"/>
                <a:cs typeface="+mn-ea"/>
              </a:rPr>
              <a:t>客户在未支付服务器的情况下无法了解数据的任何信息。</a:t>
            </a:r>
          </a:p>
          <a:p>
            <a:pPr marL="342900" lvl="1" indent="-342900" fontAlgn="base">
              <a:spcBef>
                <a:spcPct val="0"/>
              </a:spcBef>
              <a:spcAft>
                <a:spcPct val="0"/>
              </a:spcAft>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cs typeface="+mn-ea"/>
            </a:endParaRPr>
          </a:p>
        </p:txBody>
      </p:sp>
      <p:pic>
        <p:nvPicPr>
          <p:cNvPr id="7" name="图片 6">
            <a:extLst>
              <a:ext uri="{FF2B5EF4-FFF2-40B4-BE49-F238E27FC236}">
                <a16:creationId xmlns:a16="http://schemas.microsoft.com/office/drawing/2014/main" id="{929FBEEB-670C-4249-B077-DFB26142D49A}"/>
              </a:ext>
            </a:extLst>
          </p:cNvPr>
          <p:cNvPicPr>
            <a:picLocks noChangeAspect="1"/>
          </p:cNvPicPr>
          <p:nvPr/>
        </p:nvPicPr>
        <p:blipFill>
          <a:blip r:embed="rId3"/>
          <a:stretch>
            <a:fillRect/>
          </a:stretch>
        </p:blipFill>
        <p:spPr>
          <a:xfrm>
            <a:off x="6396384" y="1633987"/>
            <a:ext cx="5239024" cy="2912919"/>
          </a:xfrm>
          <a:prstGeom prst="rect">
            <a:avLst/>
          </a:prstGeom>
        </p:spPr>
      </p:pic>
      <p:sp>
        <p:nvSpPr>
          <p:cNvPr id="10" name="文本框 9">
            <a:extLst>
              <a:ext uri="{FF2B5EF4-FFF2-40B4-BE49-F238E27FC236}">
                <a16:creationId xmlns:a16="http://schemas.microsoft.com/office/drawing/2014/main" id="{9C7F3304-636C-4CAE-B78E-E29A4F752DEE}"/>
              </a:ext>
            </a:extLst>
          </p:cNvPr>
          <p:cNvSpPr txBox="1"/>
          <p:nvPr/>
        </p:nvSpPr>
        <p:spPr>
          <a:xfrm>
            <a:off x="6361043" y="4546906"/>
            <a:ext cx="5309705" cy="338554"/>
          </a:xfrm>
          <a:prstGeom prst="rect">
            <a:avLst/>
          </a:prstGeom>
          <a:noFill/>
        </p:spPr>
        <p:txBody>
          <a:bodyPr wrap="square" rtlCol="0">
            <a:spAutoFit/>
          </a:bodyPr>
          <a:lstStyle/>
          <a:p>
            <a:pPr algn="ctr"/>
            <a:r>
              <a:rPr lang="zh-CN" altLang="en-US" sz="160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a:latin typeface="宋体" panose="02010600030101010101" pitchFamily="2" charset="-122"/>
                <a:ea typeface="宋体" panose="02010600030101010101" pitchFamily="2" charset="-122"/>
                <a:cs typeface="+mn-ea"/>
                <a:sym typeface="Arial" panose="020B0604020202020204" pitchFamily="34" charset="0"/>
              </a:rPr>
              <a:t>12</a:t>
            </a:r>
            <a:r>
              <a:rPr lang="zh-CN" altLang="en-US" sz="1600">
                <a:latin typeface="宋体" panose="02010600030101010101" pitchFamily="2" charset="-122"/>
                <a:ea typeface="宋体" panose="02010600030101010101" pitchFamily="2" charset="-122"/>
                <a:cs typeface="+mn-ea"/>
                <a:sym typeface="Arial" panose="020B0604020202020204" pitchFamily="34" charset="0"/>
              </a:rPr>
              <a:t>：隐私数据要素交易的协议架构</a:t>
            </a:r>
            <a:endParaRPr lang="zh-CN" altLang="en-US" sz="1600" dirty="0">
              <a:latin typeface="宋体" panose="02010600030101010101" pitchFamily="2" charset="-122"/>
              <a:ea typeface="宋体" panose="02010600030101010101" pitchFamily="2" charset="-122"/>
              <a:cs typeface="+mn-ea"/>
              <a:sym typeface="Arial" panose="020B0604020202020204" pitchFamily="34" charset="0"/>
            </a:endParaRPr>
          </a:p>
        </p:txBody>
      </p:sp>
    </p:spTree>
    <p:extLst>
      <p:ext uri="{BB962C8B-B14F-4D97-AF65-F5344CB8AC3E}">
        <p14:creationId xmlns:p14="http://schemas.microsoft.com/office/powerpoint/2010/main" val="3907310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FB8D6A-EE18-46B0-A04D-040C0BFF845F}"/>
              </a:ext>
            </a:extLst>
          </p:cNvPr>
          <p:cNvSpPr>
            <a:spLocks noGrp="1"/>
          </p:cNvSpPr>
          <p:nvPr>
            <p:ph type="body" sz="quarter" idx="10"/>
          </p:nvPr>
        </p:nvSpPr>
        <p:spPr/>
        <p:txBody>
          <a:bodyPr/>
          <a:lstStyle/>
          <a:p>
            <a:r>
              <a:rPr lang="zh-CN" altLang="en-US" dirty="0"/>
              <a:t>现有工作</a:t>
            </a:r>
          </a:p>
        </p:txBody>
      </p:sp>
      <p:sp>
        <p:nvSpPr>
          <p:cNvPr id="3" name="文本占位符 2">
            <a:extLst>
              <a:ext uri="{FF2B5EF4-FFF2-40B4-BE49-F238E27FC236}">
                <a16:creationId xmlns:a16="http://schemas.microsoft.com/office/drawing/2014/main" id="{1A5A5C19-64EB-4F47-9C19-E598B77AD339}"/>
              </a:ext>
            </a:extLst>
          </p:cNvPr>
          <p:cNvSpPr>
            <a:spLocks noGrp="1"/>
          </p:cNvSpPr>
          <p:nvPr>
            <p:ph type="body" sz="quarter" idx="11"/>
          </p:nvPr>
        </p:nvSpPr>
        <p:spPr/>
        <p:txBody>
          <a:bodyPr/>
          <a:lstStyle/>
          <a:p>
            <a:r>
              <a:rPr lang="zh-CN" altLang="en-US" dirty="0"/>
              <a:t>读博规划</a:t>
            </a:r>
          </a:p>
        </p:txBody>
      </p:sp>
      <p:sp>
        <p:nvSpPr>
          <p:cNvPr id="4" name="文本占位符 3">
            <a:extLst>
              <a:ext uri="{FF2B5EF4-FFF2-40B4-BE49-F238E27FC236}">
                <a16:creationId xmlns:a16="http://schemas.microsoft.com/office/drawing/2014/main" id="{EB7D64A3-D0AB-4B6C-8672-E8222A3767AC}"/>
              </a:ext>
            </a:extLst>
          </p:cNvPr>
          <p:cNvSpPr>
            <a:spLocks noGrp="1"/>
          </p:cNvSpPr>
          <p:nvPr>
            <p:ph type="body" sz="quarter" idx="12"/>
          </p:nvPr>
        </p:nvSpPr>
        <p:spPr/>
        <p:txBody>
          <a:bodyPr/>
          <a:lstStyle/>
          <a:p>
            <a:r>
              <a:rPr lang="zh-CN" altLang="en-US" dirty="0"/>
              <a:t>个人优势</a:t>
            </a:r>
          </a:p>
        </p:txBody>
      </p:sp>
      <p:sp>
        <p:nvSpPr>
          <p:cNvPr id="5" name="文本占位符 4">
            <a:extLst>
              <a:ext uri="{FF2B5EF4-FFF2-40B4-BE49-F238E27FC236}">
                <a16:creationId xmlns:a16="http://schemas.microsoft.com/office/drawing/2014/main" id="{F2E38327-E44C-4293-8F7B-EBC1C241720B}"/>
              </a:ext>
            </a:extLst>
          </p:cNvPr>
          <p:cNvSpPr>
            <a:spLocks noGrp="1"/>
          </p:cNvSpPr>
          <p:nvPr>
            <p:ph type="body" sz="quarter" idx="14"/>
          </p:nvPr>
        </p:nvSpPr>
        <p:spPr/>
        <p:txBody>
          <a:bodyPr/>
          <a:lstStyle/>
          <a:p>
            <a:r>
              <a:rPr lang="zh-CN" altLang="en-US" dirty="0"/>
              <a:t>总结</a:t>
            </a:r>
          </a:p>
        </p:txBody>
      </p:sp>
    </p:spTree>
    <p:extLst>
      <p:ext uri="{BB962C8B-B14F-4D97-AF65-F5344CB8AC3E}">
        <p14:creationId xmlns:p14="http://schemas.microsoft.com/office/powerpoint/2010/main" val="3029285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a:xfrm>
            <a:off x="442913" y="243569"/>
            <a:ext cx="10627070" cy="617518"/>
          </a:xfrm>
        </p:spPr>
        <p:txBody>
          <a:bodyPr>
            <a:normAutofit/>
          </a:bodyPr>
          <a:lstStyle/>
          <a:p>
            <a:r>
              <a:rPr lang="zh-CN" altLang="en-US" sz="2000" dirty="0"/>
              <a:t>子任务二：面向复杂多样化数据要素的流通交易规则研究 </a:t>
            </a:r>
            <a:r>
              <a:rPr lang="en-US" altLang="zh-CN" sz="2000" dirty="0"/>
              <a:t>– </a:t>
            </a:r>
            <a:r>
              <a:rPr lang="zh-CN" altLang="en-US" sz="2000" dirty="0"/>
              <a:t>项目目标和预想技术方案</a:t>
            </a:r>
          </a:p>
        </p:txBody>
      </p:sp>
      <p:sp>
        <p:nvSpPr>
          <p:cNvPr id="5" name="文本框 4">
            <a:extLst>
              <a:ext uri="{FF2B5EF4-FFF2-40B4-BE49-F238E27FC236}">
                <a16:creationId xmlns:a16="http://schemas.microsoft.com/office/drawing/2014/main" id="{CE2A8787-A204-48BB-95ED-83F7208291B5}"/>
              </a:ext>
            </a:extLst>
          </p:cNvPr>
          <p:cNvSpPr txBox="1"/>
          <p:nvPr/>
        </p:nvSpPr>
        <p:spPr>
          <a:xfrm>
            <a:off x="556591" y="923235"/>
            <a:ext cx="10420625" cy="4524315"/>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性能提升</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高效加密：</a:t>
            </a:r>
            <a:r>
              <a:rPr lang="zh-CN" altLang="en-US" sz="1600" dirty="0">
                <a:latin typeface="宋体" panose="02010600030101010101" pitchFamily="2" charset="-122"/>
                <a:ea typeface="宋体" panose="02010600030101010101" pitchFamily="2" charset="-122"/>
                <a:cs typeface="+mn-ea"/>
              </a:rPr>
              <a:t>使用高效的加密算法，如国密</a:t>
            </a:r>
            <a:r>
              <a:rPr lang="en-US" altLang="zh-CN" sz="1600" dirty="0">
                <a:latin typeface="宋体" panose="02010600030101010101" pitchFamily="2" charset="-122"/>
                <a:ea typeface="宋体" panose="02010600030101010101" pitchFamily="2" charset="-122"/>
                <a:cs typeface="+mn-ea"/>
              </a:rPr>
              <a:t>SM4</a:t>
            </a:r>
            <a:r>
              <a:rPr lang="zh-CN" altLang="en-US" sz="1600" dirty="0">
                <a:latin typeface="宋体" panose="02010600030101010101" pitchFamily="2" charset="-122"/>
                <a:ea typeface="宋体" panose="02010600030101010101" pitchFamily="2" charset="-122"/>
                <a:cs typeface="+mn-ea"/>
              </a:rPr>
              <a:t>分组密码。</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并行加密：</a:t>
            </a:r>
            <a:r>
              <a:rPr lang="zh-CN" altLang="en-US" sz="1600" dirty="0">
                <a:latin typeface="宋体" panose="02010600030101010101" pitchFamily="2" charset="-122"/>
                <a:ea typeface="宋体" panose="02010600030101010101" pitchFamily="2" charset="-122"/>
                <a:cs typeface="+mn-ea"/>
              </a:rPr>
              <a:t>将加密过程并行化，显著提高大规模数据处理效率。</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批量处理：</a:t>
            </a:r>
            <a:r>
              <a:rPr lang="zh-CN" altLang="en-US" sz="1600" dirty="0">
                <a:latin typeface="宋体" panose="02010600030101010101" pitchFamily="2" charset="-122"/>
                <a:ea typeface="宋体" panose="02010600030101010101" pitchFamily="2" charset="-122"/>
                <a:cs typeface="+mn-ea"/>
              </a:rPr>
              <a:t>将多个交易和零知识证明打包处理，减少整体开销和延迟。</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应用示范</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应用示范</a:t>
            </a:r>
            <a:r>
              <a:rPr lang="en-US" altLang="zh-CN" sz="1600" b="1" dirty="0">
                <a:latin typeface="宋体" panose="02010600030101010101" pitchFamily="2" charset="-122"/>
                <a:ea typeface="宋体" panose="02010600030101010101" pitchFamily="2" charset="-122"/>
                <a:cs typeface="+mn-ea"/>
              </a:rPr>
              <a:t>1</a:t>
            </a:r>
            <a:r>
              <a:rPr lang="zh-CN" altLang="en-US" sz="1600" b="1"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交易训练好的</a:t>
            </a:r>
            <a:r>
              <a:rPr lang="en-US" altLang="zh-CN" sz="1600" dirty="0">
                <a:latin typeface="宋体" panose="02010600030101010101" pitchFamily="2" charset="-122"/>
                <a:ea typeface="宋体" panose="02010600030101010101" pitchFamily="2" charset="-122"/>
                <a:cs typeface="+mn-ea"/>
              </a:rPr>
              <a:t>CNN</a:t>
            </a:r>
            <a:r>
              <a:rPr lang="zh-CN" altLang="en-US" sz="1600" dirty="0">
                <a:latin typeface="宋体" panose="02010600030101010101" pitchFamily="2" charset="-122"/>
                <a:ea typeface="宋体" panose="02010600030101010101" pitchFamily="2" charset="-122"/>
                <a:cs typeface="+mn-ea"/>
              </a:rPr>
              <a:t>模型</a:t>
            </a:r>
            <a:endParaRPr lang="en-US" altLang="zh-CN" sz="1600" dirty="0">
              <a:latin typeface="宋体" panose="02010600030101010101" pitchFamily="2" charset="-122"/>
              <a:ea typeface="宋体" panose="02010600030101010101" pitchFamily="2" charset="-122"/>
              <a:cs typeface="+mn-ea"/>
            </a:endParaRPr>
          </a:p>
          <a:p>
            <a:pPr marL="1257300" lvl="3"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场景：</a:t>
            </a:r>
            <a:r>
              <a:rPr lang="zh-CN" altLang="en-US" sz="1600" dirty="0">
                <a:latin typeface="宋体" panose="02010600030101010101" pitchFamily="2" charset="-122"/>
                <a:ea typeface="宋体" panose="02010600030101010101" pitchFamily="2" charset="-122"/>
                <a:cs typeface="+mn-ea"/>
              </a:rPr>
              <a:t>机器学习即服务（</a:t>
            </a:r>
            <a:r>
              <a:rPr lang="en-US" altLang="zh-CN" sz="1600" dirty="0" err="1">
                <a:latin typeface="宋体" panose="02010600030101010101" pitchFamily="2" charset="-122"/>
                <a:ea typeface="宋体" panose="02010600030101010101" pitchFamily="2" charset="-122"/>
                <a:cs typeface="+mn-ea"/>
              </a:rPr>
              <a:t>MLaaS</a:t>
            </a:r>
            <a:r>
              <a:rPr lang="zh-CN" altLang="en-US" sz="1600" dirty="0">
                <a:latin typeface="宋体" panose="02010600030101010101" pitchFamily="2" charset="-122"/>
                <a:ea typeface="宋体" panose="02010600030101010101" pitchFamily="2" charset="-122"/>
                <a:cs typeface="+mn-ea"/>
              </a:rPr>
              <a:t>），客户端委托服务器训练模型，服务器出售训练好的模型参数，客户端支付后获取模型。</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应用示范</a:t>
            </a:r>
            <a:r>
              <a:rPr lang="en-US" altLang="zh-CN" sz="1600" b="1" dirty="0">
                <a:latin typeface="宋体" panose="02010600030101010101" pitchFamily="2" charset="-122"/>
                <a:ea typeface="宋体" panose="02010600030101010101" pitchFamily="2" charset="-122"/>
                <a:cs typeface="+mn-ea"/>
              </a:rPr>
              <a:t>2</a:t>
            </a:r>
            <a:r>
              <a:rPr lang="zh-CN" altLang="en-US" sz="1600" b="1" dirty="0">
                <a:latin typeface="宋体" panose="02010600030101010101" pitchFamily="2" charset="-122"/>
                <a:ea typeface="宋体" panose="02010600030101010101" pitchFamily="2" charset="-122"/>
                <a:cs typeface="+mn-ea"/>
              </a:rPr>
              <a:t>：</a:t>
            </a:r>
            <a:r>
              <a:rPr lang="en-US" altLang="zh-CN" sz="1600" dirty="0">
                <a:latin typeface="宋体" panose="02010600030101010101" pitchFamily="2" charset="-122"/>
                <a:ea typeface="宋体" panose="02010600030101010101" pitchFamily="2" charset="-122"/>
                <a:cs typeface="+mn-ea"/>
              </a:rPr>
              <a:t>SQL</a:t>
            </a:r>
            <a:r>
              <a:rPr lang="zh-CN" altLang="en-US" sz="1600" dirty="0">
                <a:latin typeface="宋体" panose="02010600030101010101" pitchFamily="2" charset="-122"/>
                <a:ea typeface="宋体" panose="02010600030101010101" pitchFamily="2" charset="-122"/>
                <a:cs typeface="+mn-ea"/>
              </a:rPr>
              <a:t>查询支付</a:t>
            </a:r>
            <a:endParaRPr lang="en-US" altLang="zh-CN" sz="1600" dirty="0">
              <a:latin typeface="宋体" panose="02010600030101010101" pitchFamily="2" charset="-122"/>
              <a:ea typeface="宋体" panose="02010600030101010101" pitchFamily="2" charset="-122"/>
              <a:cs typeface="+mn-ea"/>
            </a:endParaRPr>
          </a:p>
          <a:p>
            <a:pPr marL="1257300" lvl="3"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场景：</a:t>
            </a:r>
            <a:r>
              <a:rPr lang="zh-CN" altLang="en-US" sz="1600" dirty="0">
                <a:latin typeface="宋体" panose="02010600030101010101" pitchFamily="2" charset="-122"/>
                <a:ea typeface="宋体" panose="02010600030101010101" pitchFamily="2" charset="-122"/>
                <a:cs typeface="+mn-ea"/>
              </a:rPr>
              <a:t>云数据库系统中，客户端外包数据库给服务器，服务器响应查询，客户端为正确查询结果支付。</a:t>
            </a:r>
            <a:endParaRPr lang="en-US" altLang="zh-CN" sz="1600"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基于本项目，我打算写一篇以隐私数据要素交易为主题的论文，准备投安全顶会</a:t>
            </a:r>
            <a:r>
              <a:rPr lang="en-US" altLang="zh-CN" sz="1600" b="1" dirty="0">
                <a:latin typeface="宋体" panose="02010600030101010101" pitchFamily="2" charset="-122"/>
                <a:ea typeface="宋体" panose="02010600030101010101" pitchFamily="2" charset="-122"/>
                <a:cs typeface="+mn-ea"/>
              </a:rPr>
              <a:t>CCS</a:t>
            </a:r>
            <a:r>
              <a:rPr lang="zh-CN" altLang="en-US" sz="1600" b="1" dirty="0">
                <a:latin typeface="宋体" panose="02010600030101010101" pitchFamily="2" charset="-122"/>
                <a:ea typeface="宋体" panose="02010600030101010101" pitchFamily="2" charset="-122"/>
                <a:cs typeface="+mn-ea"/>
              </a:rPr>
              <a:t>，以下为创新点：</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目前的工作主要集中在提高证明者生成零知识证明的效率，却忽略了验证者验证零知识证明的时间与</a:t>
            </a:r>
            <a:r>
              <a:rPr lang="en-US" altLang="zh-CN" sz="1600" dirty="0">
                <a:latin typeface="宋体" panose="02010600030101010101" pitchFamily="2" charset="-122"/>
                <a:ea typeface="宋体" panose="02010600030101010101" pitchFamily="2" charset="-122"/>
                <a:cs typeface="+mn-ea"/>
              </a:rPr>
              <a:t>gas</a:t>
            </a:r>
            <a:r>
              <a:rPr lang="zh-CN" altLang="en-US" sz="1600" dirty="0">
                <a:latin typeface="宋体" panose="02010600030101010101" pitchFamily="2" charset="-122"/>
                <a:ea typeface="宋体" panose="02010600030101010101" pitchFamily="2" charset="-122"/>
                <a:cs typeface="+mn-ea"/>
              </a:rPr>
              <a:t>的开销。我希望通过批处理技术，可以将多个零知识证明打包生成一个批量证明，从而减少证明生成和验证的开销。</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目前的工作只支持简单的谓词，并不支持复杂谓词证明的高效聚合。我希望利用</a:t>
            </a:r>
            <a:r>
              <a:rPr lang="en-US" altLang="zh-CN" sz="1600" dirty="0">
                <a:latin typeface="宋体" panose="02010600030101010101" pitchFamily="2" charset="-122"/>
                <a:ea typeface="宋体" panose="02010600030101010101" pitchFamily="2" charset="-122"/>
                <a:cs typeface="+mn-ea"/>
              </a:rPr>
              <a:t>Groth16</a:t>
            </a:r>
            <a:r>
              <a:rPr lang="zh-CN" altLang="en-US" sz="1600" dirty="0">
                <a:latin typeface="宋体" panose="02010600030101010101" pitchFamily="2" charset="-122"/>
                <a:ea typeface="宋体" panose="02010600030101010101" pitchFamily="2" charset="-122"/>
                <a:cs typeface="+mn-ea"/>
              </a:rPr>
              <a:t>关联证明，证明多个 </a:t>
            </a:r>
            <a:r>
              <a:rPr lang="en-US" altLang="zh-CN" sz="1600" dirty="0">
                <a:latin typeface="宋体" panose="02010600030101010101" pitchFamily="2" charset="-122"/>
                <a:ea typeface="宋体" panose="02010600030101010101" pitchFamily="2" charset="-122"/>
                <a:cs typeface="+mn-ea"/>
              </a:rPr>
              <a:t>Groth16 </a:t>
            </a:r>
            <a:r>
              <a:rPr lang="zh-CN" altLang="en-US" sz="1600" dirty="0">
                <a:latin typeface="宋体" panose="02010600030101010101" pitchFamily="2" charset="-122"/>
                <a:ea typeface="宋体" panose="02010600030101010101" pitchFamily="2" charset="-122"/>
                <a:cs typeface="+mn-ea"/>
              </a:rPr>
              <a:t>证明共享一些隐藏的公共输入，在保证隐私的同时，能够验证这些证明的互相关联性。</a:t>
            </a:r>
          </a:p>
        </p:txBody>
      </p:sp>
    </p:spTree>
    <p:extLst>
      <p:ext uri="{BB962C8B-B14F-4D97-AF65-F5344CB8AC3E}">
        <p14:creationId xmlns:p14="http://schemas.microsoft.com/office/powerpoint/2010/main" val="1573801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normAutofit/>
          </a:bodyPr>
          <a:lstStyle/>
          <a:p>
            <a:r>
              <a:rPr lang="zh-CN" altLang="en-US" dirty="0"/>
              <a:t>毕业论文：基于区块链的数据主权关键技术研究</a:t>
            </a:r>
          </a:p>
        </p:txBody>
      </p:sp>
      <p:sp>
        <p:nvSpPr>
          <p:cNvPr id="5" name="文本框 4">
            <a:extLst>
              <a:ext uri="{FF2B5EF4-FFF2-40B4-BE49-F238E27FC236}">
                <a16:creationId xmlns:a16="http://schemas.microsoft.com/office/drawing/2014/main" id="{471F6C9E-315E-40AA-BA0D-C38E4DAE66ED}"/>
              </a:ext>
            </a:extLst>
          </p:cNvPr>
          <p:cNvSpPr txBox="1"/>
          <p:nvPr/>
        </p:nvSpPr>
        <p:spPr>
          <a:xfrm>
            <a:off x="556592" y="923235"/>
            <a:ext cx="4139095" cy="5016758"/>
          </a:xfrm>
          <a:prstGeom prst="rect">
            <a:avLst/>
          </a:prstGeom>
          <a:noFill/>
        </p:spPr>
        <p:txBody>
          <a:bodyPr wrap="square" rtlCol="0">
            <a:spAutoFit/>
          </a:bodyPr>
          <a:lstStyle/>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区块链层：</a:t>
            </a:r>
            <a:r>
              <a:rPr lang="zh-CN" altLang="en-US" sz="1600" dirty="0">
                <a:latin typeface="宋体" panose="02010600030101010101" pitchFamily="2" charset="-122"/>
                <a:ea typeface="宋体" panose="02010600030101010101" pitchFamily="2" charset="-122"/>
                <a:cs typeface="+mn-ea"/>
              </a:rPr>
              <a:t>提供去中心化、不可篡改、可编程的基础设施，确保数据的完整性和透明度。</a:t>
            </a:r>
            <a:endParaRPr lang="en-US" altLang="zh-CN" sz="1600" dirty="0">
              <a:latin typeface="宋体" panose="02010600030101010101" pitchFamily="2" charset="-122"/>
              <a:ea typeface="宋体" panose="02010600030101010101" pitchFamily="2" charset="-122"/>
              <a:cs typeface="+mn-ea"/>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身份层：</a:t>
            </a:r>
            <a:r>
              <a:rPr lang="zh-CN" altLang="en-US" sz="1600" dirty="0">
                <a:latin typeface="宋体" panose="02010600030101010101" pitchFamily="2" charset="-122"/>
                <a:ea typeface="宋体" panose="02010600030101010101" pitchFamily="2" charset="-122"/>
                <a:cs typeface="+mn-ea"/>
              </a:rPr>
              <a:t>去中心化身份系统（</a:t>
            </a:r>
            <a:r>
              <a:rPr lang="en-US" altLang="zh-CN" sz="1600" dirty="0">
                <a:latin typeface="宋体" panose="02010600030101010101" pitchFamily="2" charset="-122"/>
                <a:ea typeface="宋体" panose="02010600030101010101" pitchFamily="2" charset="-122"/>
                <a:cs typeface="+mn-ea"/>
              </a:rPr>
              <a:t>DID</a:t>
            </a:r>
            <a:r>
              <a:rPr lang="zh-CN" altLang="en-US" sz="1600" dirty="0">
                <a:latin typeface="宋体" panose="02010600030101010101" pitchFamily="2" charset="-122"/>
                <a:ea typeface="宋体" panose="02010600030101010101" pitchFamily="2" charset="-122"/>
                <a:cs typeface="+mn-ea"/>
              </a:rPr>
              <a:t>和</a:t>
            </a:r>
            <a:r>
              <a:rPr lang="en-US" altLang="zh-CN" sz="1600" dirty="0">
                <a:latin typeface="宋体" panose="02010600030101010101" pitchFamily="2" charset="-122"/>
                <a:ea typeface="宋体" panose="02010600030101010101" pitchFamily="2" charset="-122"/>
                <a:cs typeface="+mn-ea"/>
              </a:rPr>
              <a:t>VC</a:t>
            </a:r>
            <a:r>
              <a:rPr lang="zh-CN" altLang="en-US" sz="1600" dirty="0">
                <a:latin typeface="宋体" panose="02010600030101010101" pitchFamily="2" charset="-122"/>
                <a:ea typeface="宋体" panose="02010600030101010101" pitchFamily="2" charset="-122"/>
                <a:cs typeface="+mn-ea"/>
              </a:rPr>
              <a:t>）管理和验证用户身份，确保用户对数据的控制权。系统如</a:t>
            </a:r>
            <a:r>
              <a:rPr lang="en-US" altLang="zh-CN" sz="1600" dirty="0">
                <a:latin typeface="宋体" panose="02010600030101010101" pitchFamily="2" charset="-122"/>
                <a:ea typeface="宋体" panose="02010600030101010101" pitchFamily="2" charset="-122"/>
                <a:cs typeface="+mn-ea"/>
              </a:rPr>
              <a:t>Didapper</a:t>
            </a:r>
            <a:r>
              <a:rPr lang="zh-CN" altLang="en-US" sz="1600" dirty="0">
                <a:latin typeface="宋体" panose="02010600030101010101" pitchFamily="2" charset="-122"/>
                <a:ea typeface="宋体" panose="02010600030101010101" pitchFamily="2" charset="-122"/>
                <a:cs typeface="+mn-ea"/>
              </a:rPr>
              <a:t>和</a:t>
            </a:r>
            <a:r>
              <a:rPr lang="en-US" altLang="zh-CN" sz="1600" dirty="0">
                <a:latin typeface="宋体" panose="02010600030101010101" pitchFamily="2" charset="-122"/>
                <a:ea typeface="宋体" panose="02010600030101010101" pitchFamily="2" charset="-122"/>
                <a:cs typeface="+mn-ea"/>
              </a:rPr>
              <a:t>Hades</a:t>
            </a:r>
            <a:r>
              <a:rPr lang="zh-CN" altLang="en-US" sz="1600" dirty="0">
                <a:latin typeface="宋体" panose="02010600030101010101" pitchFamily="2" charset="-122"/>
                <a:ea typeface="宋体" panose="02010600030101010101" pitchFamily="2" charset="-122"/>
                <a:cs typeface="+mn-ea"/>
              </a:rPr>
              <a:t>，支持匿名性、可追溯性和可审计性。</a:t>
            </a:r>
            <a:endParaRPr lang="en-US" altLang="zh-CN" sz="1600" dirty="0">
              <a:latin typeface="宋体" panose="02010600030101010101" pitchFamily="2" charset="-122"/>
              <a:ea typeface="宋体" panose="02010600030101010101" pitchFamily="2" charset="-122"/>
              <a:cs typeface="+mn-ea"/>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数据层：</a:t>
            </a:r>
            <a:r>
              <a:rPr lang="zh-CN" altLang="en-US" sz="1600" dirty="0">
                <a:latin typeface="宋体" panose="02010600030101010101" pitchFamily="2" charset="-122"/>
                <a:ea typeface="宋体" panose="02010600030101010101" pitchFamily="2" charset="-122"/>
                <a:cs typeface="+mn-ea"/>
              </a:rPr>
              <a:t>去中心化访问控制系统如</a:t>
            </a:r>
            <a:r>
              <a:rPr lang="en-US" altLang="zh-CN" sz="1600" dirty="0">
                <a:latin typeface="宋体" panose="02010600030101010101" pitchFamily="2" charset="-122"/>
                <a:ea typeface="宋体" panose="02010600030101010101" pitchFamily="2" charset="-122"/>
                <a:cs typeface="+mn-ea"/>
              </a:rPr>
              <a:t>Heimdall</a:t>
            </a:r>
            <a:r>
              <a:rPr lang="zh-CN" altLang="en-US" sz="1600" dirty="0">
                <a:latin typeface="宋体" panose="02010600030101010101" pitchFamily="2" charset="-122"/>
                <a:ea typeface="宋体" panose="02010600030101010101" pitchFamily="2" charset="-122"/>
                <a:cs typeface="+mn-ea"/>
              </a:rPr>
              <a:t>，确保数据机密性、匿名性、策略机密性和公平访问。</a:t>
            </a:r>
            <a:endParaRPr lang="en-US" altLang="zh-CN" sz="1600" dirty="0">
              <a:latin typeface="宋体" panose="02010600030101010101" pitchFamily="2" charset="-122"/>
              <a:ea typeface="宋体" panose="02010600030101010101" pitchFamily="2" charset="-122"/>
              <a:cs typeface="+mn-ea"/>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应用层</a:t>
            </a:r>
            <a:endParaRPr lang="en-US" altLang="zh-CN" sz="1600" b="1" dirty="0">
              <a:latin typeface="宋体" panose="02010600030101010101" pitchFamily="2" charset="-122"/>
              <a:ea typeface="宋体" panose="02010600030101010101" pitchFamily="2" charset="-122"/>
              <a:cs typeface="+mn-ea"/>
            </a:endParaRPr>
          </a:p>
          <a:p>
            <a:pPr marL="7429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隐私聚合系统：</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在不暴露单个设备数据的情况下计算总体统计数据，使用混淆电路和</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Merkle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树验证数据完整性。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隐私交易系统：</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保证数据隐私前提下的公平交易，使用批处理和零知识证明技术。</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宋体" panose="02010600030101010101" pitchFamily="2" charset="-122"/>
                <a:ea typeface="宋体" panose="02010600030101010101" pitchFamily="2" charset="-122"/>
                <a:cs typeface="+mn-ea"/>
              </a:rPr>
              <a:t>领域特定语言：</a:t>
            </a:r>
            <a:r>
              <a:rPr lang="zh-CN" altLang="en-US" sz="1600" dirty="0">
                <a:latin typeface="宋体" panose="02010600030101010101" pitchFamily="2" charset="-122"/>
                <a:ea typeface="宋体" panose="02010600030101010101" pitchFamily="2" charset="-122"/>
                <a:cs typeface="+mn-ea"/>
              </a:rPr>
              <a:t>设计领域特定语言实现访问控制策略和隐私聚合函数的高效编写。</a:t>
            </a:r>
            <a:endParaRPr lang="en-US" altLang="zh-CN" sz="1600" dirty="0">
              <a:latin typeface="宋体" panose="02010600030101010101" pitchFamily="2" charset="-122"/>
              <a:ea typeface="宋体" panose="02010600030101010101" pitchFamily="2" charset="-122"/>
              <a:cs typeface="+mn-ea"/>
            </a:endParaRPr>
          </a:p>
        </p:txBody>
      </p:sp>
      <p:pic>
        <p:nvPicPr>
          <p:cNvPr id="4" name="图片 3">
            <a:extLst>
              <a:ext uri="{FF2B5EF4-FFF2-40B4-BE49-F238E27FC236}">
                <a16:creationId xmlns:a16="http://schemas.microsoft.com/office/drawing/2014/main" id="{B49A2EDE-2046-41C8-9130-801C28E7CE51}"/>
              </a:ext>
            </a:extLst>
          </p:cNvPr>
          <p:cNvPicPr>
            <a:picLocks noChangeAspect="1"/>
          </p:cNvPicPr>
          <p:nvPr/>
        </p:nvPicPr>
        <p:blipFill>
          <a:blip r:embed="rId3"/>
          <a:stretch>
            <a:fillRect/>
          </a:stretch>
        </p:blipFill>
        <p:spPr>
          <a:xfrm>
            <a:off x="5057555" y="972930"/>
            <a:ext cx="6267685" cy="4912139"/>
          </a:xfrm>
          <a:prstGeom prst="rect">
            <a:avLst/>
          </a:prstGeom>
        </p:spPr>
      </p:pic>
      <p:sp>
        <p:nvSpPr>
          <p:cNvPr id="6" name="文本框 5">
            <a:extLst>
              <a:ext uri="{FF2B5EF4-FFF2-40B4-BE49-F238E27FC236}">
                <a16:creationId xmlns:a16="http://schemas.microsoft.com/office/drawing/2014/main" id="{4A3803DD-2D25-488B-97E5-416044724D75}"/>
              </a:ext>
            </a:extLst>
          </p:cNvPr>
          <p:cNvSpPr txBox="1"/>
          <p:nvPr/>
        </p:nvSpPr>
        <p:spPr>
          <a:xfrm>
            <a:off x="5536544" y="5827635"/>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13</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：毕业论文思路架构图</a:t>
            </a:r>
          </a:p>
        </p:txBody>
      </p:sp>
    </p:spTree>
    <p:extLst>
      <p:ext uri="{BB962C8B-B14F-4D97-AF65-F5344CB8AC3E}">
        <p14:creationId xmlns:p14="http://schemas.microsoft.com/office/powerpoint/2010/main" val="2527738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lstStyle/>
          <a:p>
            <a:r>
              <a:rPr lang="zh-CN" altLang="en-US" dirty="0"/>
              <a:t>个人优势</a:t>
            </a:r>
          </a:p>
        </p:txBody>
      </p:sp>
      <p:sp>
        <p:nvSpPr>
          <p:cNvPr id="5" name="文本框 4">
            <a:extLst>
              <a:ext uri="{FF2B5EF4-FFF2-40B4-BE49-F238E27FC236}">
                <a16:creationId xmlns:a16="http://schemas.microsoft.com/office/drawing/2014/main" id="{471F6C9E-315E-40AA-BA0D-C38E4DAE66ED}"/>
              </a:ext>
            </a:extLst>
          </p:cNvPr>
          <p:cNvSpPr txBox="1"/>
          <p:nvPr/>
        </p:nvSpPr>
        <p:spPr>
          <a:xfrm>
            <a:off x="556591" y="923235"/>
            <a:ext cx="10774017" cy="4031873"/>
          </a:xfrm>
          <a:prstGeom prst="rect">
            <a:avLst/>
          </a:prstGeom>
          <a:noFill/>
        </p:spPr>
        <p:txBody>
          <a:bodyPr wrap="square" rtlCol="0">
            <a:spAutoFit/>
          </a:bodyPr>
          <a:lstStyle/>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已经做了大量的项目与论文工作</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能把项目与论文结合起来的，论文的方向基于项目的主题</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marR="0" lvl="2" indent="-342900" fontAlgn="base">
              <a:lnSpc>
                <a:spcPct val="100000"/>
              </a:lnSpc>
              <a:spcBef>
                <a:spcPct val="0"/>
              </a:spcBef>
              <a:spcAft>
                <a:spcPct val="0"/>
              </a:spcAft>
              <a:buClrTx/>
              <a:buSzTx/>
              <a:buFont typeface="Arial" panose="020B0604020202020204" pitchFamily="34" charset="0"/>
              <a:buChar char="•"/>
              <a:tabLs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对应用密码学有较深入的研究，接触区块链的时间很长</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fontAlgn="base">
              <a:spcBef>
                <a:spcPct val="0"/>
              </a:spcBef>
              <a:spcAft>
                <a:spcPct val="0"/>
              </a:spcAft>
              <a:buFont typeface="Arial" panose="020B0604020202020204" pitchFamily="34" charset="0"/>
              <a:buChar char="•"/>
            </a:pP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有信心在读博期间做好项目</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对实验室正在进行的重点项目都比较了解，知道项目执行的大致方向</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我对项目中涉及区块链相关的技术都有一定了解，对项目有整体的把握，懂得合理的任务分配</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熟悉研一同学，跟他们合作过论文和项目工作，了解他们擅长的领域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渴望继续博士的研究</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经过了两年的科研探索后下定的决心</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在硕士期间一直以博士的标准要求自己</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规划清晰，有信心顺利毕业</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800100" marR="0" lvl="2" indent="-342900" fontAlgn="base">
              <a:lnSpc>
                <a:spcPct val="100000"/>
              </a:lnSpc>
              <a:spcBef>
                <a:spcPct val="0"/>
              </a:spcBef>
              <a:spcAft>
                <a:spcPct val="0"/>
              </a:spcAft>
              <a:buClrTx/>
              <a:buSzTx/>
              <a:buFont typeface="Arial" panose="020B0604020202020204" pitchFamily="34" charset="0"/>
              <a:buChar char="•"/>
              <a:tabLs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了解之后项目的执行方向</a:t>
            </a:r>
          </a:p>
          <a:p>
            <a:pPr marL="800100" marR="0" lvl="2" indent="-342900" fontAlgn="base">
              <a:lnSpc>
                <a:spcPct val="100000"/>
              </a:lnSpc>
              <a:spcBef>
                <a:spcPct val="0"/>
              </a:spcBef>
              <a:spcAft>
                <a:spcPct val="0"/>
              </a:spcAft>
              <a:buClrTx/>
              <a:buSzTx/>
              <a:buFont typeface="Arial" panose="020B0604020202020204" pitchFamily="34" charset="0"/>
              <a:buChar char="•"/>
              <a:tabLst/>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规划好了毕业论文的写作方向，以身份隐私和数据安全为主线对项目论文工作进行串联</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20146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lstStyle/>
          <a:p>
            <a:r>
              <a:rPr lang="zh-CN" altLang="en-US" dirty="0"/>
              <a:t>总结</a:t>
            </a:r>
          </a:p>
        </p:txBody>
      </p:sp>
      <p:sp>
        <p:nvSpPr>
          <p:cNvPr id="5" name="文本框 4">
            <a:extLst>
              <a:ext uri="{FF2B5EF4-FFF2-40B4-BE49-F238E27FC236}">
                <a16:creationId xmlns:a16="http://schemas.microsoft.com/office/drawing/2014/main" id="{471F6C9E-315E-40AA-BA0D-C38E4DAE66ED}"/>
              </a:ext>
            </a:extLst>
          </p:cNvPr>
          <p:cNvSpPr txBox="1"/>
          <p:nvPr/>
        </p:nvSpPr>
        <p:spPr>
          <a:xfrm>
            <a:off x="556591" y="923235"/>
            <a:ext cx="11595652" cy="5755422"/>
          </a:xfrm>
          <a:prstGeom prst="rect">
            <a:avLst/>
          </a:prstGeom>
          <a:noFill/>
        </p:spPr>
        <p:txBody>
          <a:bodyPr wrap="square" rtlCol="0">
            <a:spAutoFit/>
          </a:bodyPr>
          <a:lstStyle/>
          <a:p>
            <a:pPr marL="285750"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现有工作</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项目工作</a:t>
            </a:r>
          </a:p>
          <a:p>
            <a:pPr marL="1257300" lvl="3" indent="-342900" fontAlgn="base">
              <a:spcBef>
                <a:spcPct val="0"/>
              </a:spcBef>
              <a:spcAft>
                <a:spcPct val="0"/>
              </a:spcAft>
              <a:buFont typeface="Arial" panose="020B0604020202020204" pitchFamily="34" charset="0"/>
              <a:buChar char="•"/>
            </a:pPr>
            <a:r>
              <a:rPr lang="zh-CN" altLang="zh-CN" sz="1600" b="1" dirty="0">
                <a:latin typeface="宋体" panose="02010600030101010101" pitchFamily="2" charset="-122"/>
                <a:ea typeface="宋体" panose="02010600030101010101" pitchFamily="2" charset="-122"/>
                <a:cs typeface="+mn-ea"/>
              </a:rPr>
              <a:t>双层一体安全高性能区块链智能合约语言关键技术研究</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子任务一：领域模型及智能合约领域特定语言族设计</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子任务二：智能合约代码合成与转译技术</a:t>
            </a:r>
          </a:p>
          <a:p>
            <a:pPr marL="1257300" lvl="3" indent="-342900" fontAlgn="base">
              <a:spcBef>
                <a:spcPct val="0"/>
              </a:spcBef>
              <a:spcAft>
                <a:spcPct val="0"/>
              </a:spcAft>
              <a:buFont typeface="Arial" panose="020B0604020202020204" pitchFamily="34" charset="0"/>
              <a:buChar char="•"/>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子任务一：</a:t>
            </a:r>
            <a:r>
              <a:rPr lang="zh-CN" altLang="en-US" sz="1600" dirty="0">
                <a:latin typeface="宋体" panose="02010600030101010101" pitchFamily="2" charset="-122"/>
                <a:ea typeface="宋体" panose="02010600030101010101" pitchFamily="2" charset="-122"/>
                <a:cs typeface="+mn-ea"/>
              </a:rPr>
              <a:t>基于用户属性及场景的访问控制技术</a:t>
            </a:r>
            <a:endParaRPr lang="en-US" altLang="zh-CN" sz="1600" dirty="0">
              <a:latin typeface="宋体" panose="02010600030101010101" pitchFamily="2" charset="-122"/>
              <a:ea typeface="宋体" panose="02010600030101010101" pitchFamily="2" charset="-122"/>
              <a:cs typeface="+mn-ea"/>
            </a:endParaRPr>
          </a:p>
          <a:p>
            <a:pPr marL="742950" lvl="1" indent="-342900" fontAlgn="base">
              <a:spcBef>
                <a:spcPct val="0"/>
              </a:spcBef>
              <a:spcAft>
                <a:spcPct val="0"/>
              </a:spcAft>
              <a:buFont typeface="Arial" panose="020B0604020202020204" pitchFamily="34" charset="0"/>
              <a:buChar char="•"/>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论文工作</a:t>
            </a:r>
          </a:p>
          <a:p>
            <a:pPr marL="1257300" lvl="2"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Heimdall</a:t>
            </a:r>
            <a:r>
              <a:rPr lang="zh-CN" altLang="zh-CN" sz="1600" dirty="0">
                <a:latin typeface="宋体" panose="02010600030101010101" pitchFamily="2" charset="-122"/>
                <a:ea typeface="宋体" panose="02010600030101010101" pitchFamily="2" charset="-122"/>
                <a:cs typeface="+mn-ea"/>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去中心化访问控制方案，实现公平访问和策略机密性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1257300" lvl="2"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CRYPTCODER</a:t>
            </a:r>
            <a:r>
              <a:rPr lang="zh-CN" altLang="zh-CN" sz="1600"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自动代码生成器，简化高级加密任务的实现</a:t>
            </a:r>
            <a:endParaRPr lang="en-US" altLang="zh-CN" sz="1600" dirty="0">
              <a:latin typeface="宋体" panose="02010600030101010101" pitchFamily="2" charset="-122"/>
              <a:ea typeface="宋体" panose="02010600030101010101" pitchFamily="2" charset="-122"/>
              <a:cs typeface="+mn-ea"/>
            </a:endParaRPr>
          </a:p>
          <a:p>
            <a:pPr marL="1257300" lvl="2"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DIDAPPER</a:t>
            </a:r>
            <a:r>
              <a:rPr lang="zh-CN" altLang="zh-CN" sz="1600" dirty="0">
                <a:latin typeface="宋体" panose="02010600030101010101" pitchFamily="2" charset="-122"/>
                <a:ea typeface="宋体" panose="02010600030101010101" pitchFamily="2" charset="-122"/>
                <a:cs typeface="+mn-ea"/>
              </a:rPr>
              <a:t>：</a:t>
            </a:r>
            <a:r>
              <a:rPr lang="zh-CN" altLang="en-US" sz="1600" dirty="0">
                <a:latin typeface="宋体" panose="02010600030101010101" pitchFamily="2" charset="-122"/>
                <a:ea typeface="宋体" panose="02010600030101010101" pitchFamily="2" charset="-122"/>
                <a:cs typeface="+mn-ea"/>
              </a:rPr>
              <a:t>链上身份服务，提供匿名且可追踪的凭证</a:t>
            </a:r>
            <a:endParaRPr lang="en-US" altLang="zh-CN" sz="1600" dirty="0">
              <a:latin typeface="宋体" panose="02010600030101010101" pitchFamily="2" charset="-122"/>
              <a:ea typeface="宋体" panose="02010600030101010101" pitchFamily="2" charset="-122"/>
              <a:cs typeface="+mn-ea"/>
            </a:endParaRPr>
          </a:p>
          <a:p>
            <a:pPr marL="285750"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读博规划</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博三</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数据密态计算</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342900" fontAlgn="base">
              <a:spcBef>
                <a:spcPct val="0"/>
              </a:spcBef>
              <a:spcAft>
                <a:spcPct val="0"/>
              </a:spcAft>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2024 S&amp;P Private Analytics</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博四</a:t>
            </a:r>
          </a:p>
          <a:p>
            <a:pPr marL="12001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基于区块链的数据要素市场关键技术与示范应用</a:t>
            </a:r>
          </a:p>
          <a:p>
            <a:pPr marL="1200150" lvl="2" indent="-342900" fontAlgn="base">
              <a:spcBef>
                <a:spcPct val="0"/>
              </a:spcBef>
              <a:spcAft>
                <a:spcPct val="0"/>
              </a:spcAft>
              <a:buFont typeface="Arial" panose="020B0604020202020204" pitchFamily="34" charset="0"/>
              <a:buChar char="•"/>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2025 CCS Zero-knowledge contingent payments (ZKCP)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博五</a:t>
            </a:r>
          </a:p>
          <a:p>
            <a:pPr marL="1200150" lvl="2"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毕业论文：利用密码学技术实现三层数据主权的系统架构</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个人优势</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大量项目与论文工作经验。深入了解实验室的重点项目和执行方向。对应用密码学有深入研究，接触区块链时间较长。</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342900" fontAlgn="base">
              <a:spcBef>
                <a:spcPct val="0"/>
              </a:spcBef>
              <a:spcAft>
                <a:spcPct val="0"/>
              </a:spcAft>
              <a:buFont typeface="Arial" panose="020B0604020202020204" pitchFamily="34" charset="0"/>
              <a:buChar char="•"/>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熟悉研一同学，了解他们的擅长领域，能够有效分配任务。渴望继续博士研究，有明确的规划和信心顺利毕业。</a:t>
            </a:r>
          </a:p>
        </p:txBody>
      </p:sp>
    </p:spTree>
    <p:extLst>
      <p:ext uri="{BB962C8B-B14F-4D97-AF65-F5344CB8AC3E}">
        <p14:creationId xmlns:p14="http://schemas.microsoft.com/office/powerpoint/2010/main" val="3854097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16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D0032-8C1A-49BE-BBA9-2C78FB5272ED}"/>
              </a:ext>
            </a:extLst>
          </p:cNvPr>
          <p:cNvSpPr>
            <a:spLocks noGrp="1"/>
          </p:cNvSpPr>
          <p:nvPr>
            <p:ph type="title"/>
          </p:nvPr>
        </p:nvSpPr>
        <p:spPr/>
        <p:txBody>
          <a:bodyPr/>
          <a:lstStyle/>
          <a:p>
            <a:r>
              <a:rPr lang="zh-CN" altLang="en-US" dirty="0"/>
              <a:t>现有工作</a:t>
            </a:r>
          </a:p>
        </p:txBody>
      </p:sp>
      <p:sp>
        <p:nvSpPr>
          <p:cNvPr id="5" name="文本框 4">
            <a:extLst>
              <a:ext uri="{FF2B5EF4-FFF2-40B4-BE49-F238E27FC236}">
                <a16:creationId xmlns:a16="http://schemas.microsoft.com/office/drawing/2014/main" id="{471F6C9E-315E-40AA-BA0D-C38E4DAE66ED}"/>
              </a:ext>
            </a:extLst>
          </p:cNvPr>
          <p:cNvSpPr txBox="1"/>
          <p:nvPr/>
        </p:nvSpPr>
        <p:spPr>
          <a:xfrm>
            <a:off x="556591" y="901971"/>
            <a:ext cx="10774017" cy="5755422"/>
          </a:xfrm>
          <a:prstGeom prst="rect">
            <a:avLst/>
          </a:prstGeom>
          <a:noFill/>
        </p:spPr>
        <p:txBody>
          <a:bodyPr wrap="square" rtlCol="0">
            <a:spAutoFit/>
          </a:bodyPr>
          <a:lstStyle/>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项目工作</a:t>
            </a:r>
          </a:p>
          <a:p>
            <a:pPr marL="800100" lvl="2" indent="-342900" fontAlgn="base">
              <a:spcBef>
                <a:spcPct val="0"/>
              </a:spcBef>
              <a:spcAft>
                <a:spcPct val="0"/>
              </a:spcAft>
              <a:buFont typeface="Arial" panose="020B0604020202020204" pitchFamily="34" charset="0"/>
              <a:buChar char="•"/>
            </a:pPr>
            <a:r>
              <a:rPr lang="zh-CN" altLang="zh-CN" sz="1600" b="1" dirty="0">
                <a:latin typeface="宋体" panose="02010600030101010101" pitchFamily="2" charset="-122"/>
                <a:ea typeface="宋体" panose="02010600030101010101" pitchFamily="2" charset="-122"/>
                <a:cs typeface="+mn-ea"/>
              </a:rPr>
              <a:t>双层一体安全高性能区块链智能合约语言关键技术研究</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子任务一：领域模型及智能合约领域特定语言族设计</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设计</a:t>
            </a:r>
            <a:r>
              <a:rPr lang="zh-CN" altLang="en-US" sz="1600" dirty="0">
                <a:latin typeface="宋体" panose="02010600030101010101" pitchFamily="2" charset="-122"/>
                <a:ea typeface="宋体" panose="02010600030101010101" pitchFamily="2" charset="-122"/>
                <a:cs typeface="+mn-ea"/>
              </a:rPr>
              <a:t>民生</a:t>
            </a:r>
            <a:r>
              <a:rPr lang="zh-CN" altLang="zh-CN" sz="1600" dirty="0">
                <a:latin typeface="宋体" panose="02010600030101010101" pitchFamily="2" charset="-122"/>
                <a:ea typeface="宋体" panose="02010600030101010101" pitchFamily="2" charset="-122"/>
                <a:cs typeface="+mn-ea"/>
              </a:rPr>
              <a:t>领域模型</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开发智能合约领域特定语言族 (DSLs)</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子任务二：智能合约代码合成与转译技术</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支持DSL智能合约在区块链上运行</a:t>
            </a:r>
          </a:p>
          <a:p>
            <a:pPr marL="1714500" lvl="4"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设计和实现CryptLang语言</a:t>
            </a:r>
            <a:endParaRPr lang="en-US" altLang="zh-CN" sz="1600" dirty="0">
              <a:latin typeface="宋体" panose="02010600030101010101" pitchFamily="2" charset="-122"/>
              <a:ea typeface="宋体" panose="02010600030101010101" pitchFamily="2" charset="-122"/>
              <a:cs typeface="+mn-ea"/>
            </a:endParaRPr>
          </a:p>
          <a:p>
            <a:pPr marL="1257300" lvl="3" indent="-342900" fontAlgn="base">
              <a:spcBef>
                <a:spcPct val="0"/>
              </a:spcBef>
              <a:spcAft>
                <a:spcPct val="0"/>
              </a:spcAft>
              <a:buFont typeface="Arial" panose="020B0604020202020204" pitchFamily="34" charset="0"/>
              <a:buChar char="•"/>
            </a:pP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专利：</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基于</a:t>
            </a:r>
            <a:r>
              <a:rPr lang="zh-CN" altLang="zh-CN" sz="1600" dirty="0">
                <a:latin typeface="宋体" panose="02010600030101010101" pitchFamily="2" charset="-122"/>
                <a:ea typeface="宋体" panose="02010600030101010101" pitchFamily="2" charset="-122"/>
                <a:cs typeface="+mn-ea"/>
              </a:rPr>
              <a:t>CryptLang</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的区块链隐私合约构建方法和区块链系统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800100" lvl="2" indent="-342900" fontAlgn="base">
              <a:spcBef>
                <a:spcPct val="0"/>
              </a:spcBef>
              <a:spcAft>
                <a:spcPct val="0"/>
              </a:spcAft>
              <a:buFont typeface="Arial" panose="020B0604020202020204" pitchFamily="34" charset="0"/>
              <a:buChar char="•"/>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非开源联盟链基础平台</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子任务一：</a:t>
            </a:r>
            <a:r>
              <a:rPr lang="zh-CN" altLang="en-US" sz="1600" dirty="0">
                <a:latin typeface="宋体" panose="02010600030101010101" pitchFamily="2" charset="-122"/>
                <a:ea typeface="宋体" panose="02010600030101010101" pitchFamily="2" charset="-122"/>
                <a:cs typeface="+mn-ea"/>
              </a:rPr>
              <a:t>面向联盟链的多维安全和隐私保护技术</a:t>
            </a:r>
            <a:endParaRPr lang="en-US" altLang="zh-CN" sz="1600" dirty="0">
              <a:latin typeface="宋体" panose="02010600030101010101" pitchFamily="2" charset="-122"/>
              <a:ea typeface="宋体" panose="02010600030101010101" pitchFamily="2" charset="-122"/>
              <a:cs typeface="+mn-ea"/>
            </a:endParaRPr>
          </a:p>
          <a:p>
            <a:pPr marL="1714500" lvl="4"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设计一个身份与数据安全隐私体系</a:t>
            </a:r>
            <a:endParaRPr lang="en-US" altLang="zh-CN" sz="1600" dirty="0">
              <a:latin typeface="宋体" panose="02010600030101010101" pitchFamily="2" charset="-122"/>
              <a:ea typeface="宋体" panose="02010600030101010101" pitchFamily="2" charset="-122"/>
              <a:cs typeface="+mn-ea"/>
            </a:endParaRPr>
          </a:p>
          <a:p>
            <a:pPr marL="1714500" lvl="4"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实现身份，数据，访问控制策略的隐私与公平的访问控制</a:t>
            </a:r>
            <a:endParaRPr lang="en-US" altLang="zh-CN" sz="1600" dirty="0">
              <a:latin typeface="宋体" panose="02010600030101010101" pitchFamily="2" charset="-122"/>
              <a:ea typeface="宋体" panose="02010600030101010101" pitchFamily="2" charset="-122"/>
              <a:cs typeface="+mn-ea"/>
            </a:endParaRPr>
          </a:p>
          <a:p>
            <a:pPr marL="0" marR="0" lvl="0" indent="-342900" fontAlgn="base">
              <a:lnSpc>
                <a:spcPct val="100000"/>
              </a:lnSpc>
              <a:spcBef>
                <a:spcPct val="0"/>
              </a:spcBef>
              <a:spcAft>
                <a:spcPct val="0"/>
              </a:spcAft>
              <a:buClrTx/>
              <a:buSzTx/>
              <a:buFont typeface="Arial" panose="020B0604020202020204" pitchFamily="34" charset="0"/>
              <a:buChar char="•"/>
              <a:tabLst/>
            </a:pPr>
            <a:r>
              <a:rPr lang="zh-CN" altLang="zh-CN" sz="1600" b="1" dirty="0">
                <a:latin typeface="Times New Roman" panose="02020603050405020304" pitchFamily="18" charset="0"/>
                <a:ea typeface="宋体" panose="02010600030101010101" pitchFamily="2" charset="-122"/>
                <a:cs typeface="Times New Roman" panose="02020603050405020304" pitchFamily="18" charset="0"/>
              </a:rPr>
              <a:t>论文工作</a:t>
            </a:r>
          </a:p>
          <a:p>
            <a:pPr marL="800100" lvl="1"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Heimdall: Decentralized Access Control Scheme Enabling Fair Access and Policy Confidentiality</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基于区块链的分布式访问控制</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实现公平访问和策略机密性</a:t>
            </a:r>
          </a:p>
          <a:p>
            <a:pPr marL="800100" lvl="1"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CRYPTCODER: An Automatic Code Generator for Cryptographic Tasks in Ethereum Smart Contracts</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自动代码生成器</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简化高级加密任务的实现</a:t>
            </a:r>
          </a:p>
          <a:p>
            <a:pPr marL="800100" lvl="1" indent="-342900" fontAlgn="base">
              <a:spcBef>
                <a:spcPct val="0"/>
              </a:spcBef>
              <a:spcAft>
                <a:spcPct val="0"/>
              </a:spcAft>
              <a:buFont typeface="Arial" panose="020B0604020202020204" pitchFamily="34" charset="0"/>
              <a:buChar char="•"/>
            </a:pP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DIDAPPER: Practical and Auditable On-Chain Identity Service for Decentralized Applications</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链上身份服务</a:t>
            </a:r>
          </a:p>
          <a:p>
            <a:pPr marL="1257300" lvl="3" indent="-342900" fontAlgn="base">
              <a:spcBef>
                <a:spcPct val="0"/>
              </a:spcBef>
              <a:spcAft>
                <a:spcPct val="0"/>
              </a:spcAft>
              <a:buFont typeface="Arial" panose="020B0604020202020204" pitchFamily="34" charset="0"/>
              <a:buChar char="•"/>
            </a:pPr>
            <a:r>
              <a:rPr lang="zh-CN" altLang="zh-CN" sz="1600" dirty="0">
                <a:latin typeface="宋体" panose="02010600030101010101" pitchFamily="2" charset="-122"/>
                <a:ea typeface="宋体" panose="02010600030101010101" pitchFamily="2" charset="-122"/>
                <a:cs typeface="+mn-ea"/>
              </a:rPr>
              <a:t>提供匿名且可追踪的凭证</a:t>
            </a:r>
          </a:p>
        </p:txBody>
      </p:sp>
    </p:spTree>
    <p:extLst>
      <p:ext uri="{BB962C8B-B14F-4D97-AF65-F5344CB8AC3E}">
        <p14:creationId xmlns:p14="http://schemas.microsoft.com/office/powerpoint/2010/main" val="2563577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双层一体安全高性能区块链智能合约语言关键技术研究</a:t>
            </a:r>
          </a:p>
        </p:txBody>
      </p:sp>
      <p:pic>
        <p:nvPicPr>
          <p:cNvPr id="6" name="图片 5">
            <a:extLst>
              <a:ext uri="{FF2B5EF4-FFF2-40B4-BE49-F238E27FC236}">
                <a16:creationId xmlns:a16="http://schemas.microsoft.com/office/drawing/2014/main" id="{89E9A7D1-D66F-40A1-AC35-3D87FD8293EC}"/>
              </a:ext>
            </a:extLst>
          </p:cNvPr>
          <p:cNvPicPr>
            <a:picLocks noChangeAspect="1"/>
          </p:cNvPicPr>
          <p:nvPr/>
        </p:nvPicPr>
        <p:blipFill>
          <a:blip r:embed="rId3"/>
          <a:stretch>
            <a:fillRect/>
          </a:stretch>
        </p:blipFill>
        <p:spPr>
          <a:xfrm>
            <a:off x="959748" y="1766957"/>
            <a:ext cx="10272504" cy="3448441"/>
          </a:xfrm>
          <a:prstGeom prst="rect">
            <a:avLst/>
          </a:prstGeom>
        </p:spPr>
      </p:pic>
      <p:sp>
        <p:nvSpPr>
          <p:cNvPr id="7" name="文本框 6">
            <a:extLst>
              <a:ext uri="{FF2B5EF4-FFF2-40B4-BE49-F238E27FC236}">
                <a16:creationId xmlns:a16="http://schemas.microsoft.com/office/drawing/2014/main" id="{246FFD58-BC97-47A1-9C30-90B7D71A7CDA}"/>
              </a:ext>
            </a:extLst>
          </p:cNvPr>
          <p:cNvSpPr txBox="1"/>
          <p:nvPr/>
        </p:nvSpPr>
        <p:spPr>
          <a:xfrm>
            <a:off x="3441147" y="5246730"/>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1</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：课题</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5</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子任务示意图</a:t>
            </a:r>
          </a:p>
        </p:txBody>
      </p:sp>
    </p:spTree>
    <p:extLst>
      <p:ext uri="{BB962C8B-B14F-4D97-AF65-F5344CB8AC3E}">
        <p14:creationId xmlns:p14="http://schemas.microsoft.com/office/powerpoint/2010/main" val="642736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子任务一：领域模型及智能合约领域特定语言族设计 </a:t>
            </a:r>
            <a:r>
              <a:rPr lang="en-US" altLang="zh-CN" dirty="0"/>
              <a:t>– </a:t>
            </a:r>
            <a:r>
              <a:rPr lang="zh-CN" altLang="en-US" dirty="0"/>
              <a:t>领域模型</a:t>
            </a:r>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1569660"/>
          </a:xfrm>
          <a:prstGeom prst="rect">
            <a:avLst/>
          </a:prstGeom>
          <a:noFill/>
        </p:spPr>
        <p:txBody>
          <a:bodyPr wrap="square" rtlCol="0">
            <a:spAutoFit/>
          </a:bodyPr>
          <a:lstStyle/>
          <a:p>
            <a:pPr marL="0" lvl="1" fontAlgn="base">
              <a:spcBef>
                <a:spcPct val="0"/>
              </a:spcBef>
              <a:spcAft>
                <a:spcPct val="0"/>
              </a:spcAft>
            </a:pPr>
            <a:r>
              <a:rPr lang="zh-CN" altLang="en-US" sz="1600" b="1" dirty="0">
                <a:latin typeface="宋体" panose="02010600030101010101" pitchFamily="2" charset="-122"/>
                <a:ea typeface="宋体" panose="02010600030101010101" pitchFamily="2" charset="-122"/>
                <a:cs typeface="+mn-ea"/>
              </a:rPr>
              <a:t>设计目标：</a:t>
            </a:r>
            <a:endParaRPr lang="en-US" altLang="zh-CN" sz="1600" b="1" dirty="0">
              <a:latin typeface="宋体" panose="02010600030101010101" pitchFamily="2" charset="-122"/>
              <a:ea typeface="宋体" panose="02010600030101010101" pitchFamily="2" charset="-122"/>
              <a:cs typeface="+mn-ea"/>
            </a:endParaRP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设计易于理解和记忆的语法，确保与领域相关术语和概念保持一致。</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为医疗隐私数据共享设计</a:t>
            </a:r>
            <a:r>
              <a:rPr lang="en-US" altLang="zh-CN" sz="1600" dirty="0">
                <a:latin typeface="宋体" panose="02010600030101010101" pitchFamily="2" charset="-122"/>
                <a:ea typeface="宋体" panose="02010600030101010101" pitchFamily="2" charset="-122"/>
                <a:cs typeface="+mn-ea"/>
              </a:rPr>
              <a:t>DSL</a:t>
            </a:r>
            <a:r>
              <a:rPr lang="zh-CN" altLang="en-US" sz="1600" dirty="0">
                <a:latin typeface="宋体" panose="02010600030101010101" pitchFamily="2" charset="-122"/>
                <a:ea typeface="宋体" panose="02010600030101010101" pitchFamily="2" charset="-122"/>
                <a:cs typeface="+mn-ea"/>
              </a:rPr>
              <a:t>，解决医疗临床科研数据共享中的“不愿、不敢、不能”问题。</a:t>
            </a:r>
          </a:p>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针对具体领域（如医疗）设计相应的</a:t>
            </a:r>
            <a:r>
              <a:rPr lang="en-US" altLang="zh-CN" sz="1600" b="1" dirty="0">
                <a:latin typeface="宋体" panose="02010600030101010101" pitchFamily="2" charset="-122"/>
                <a:ea typeface="宋体" panose="02010600030101010101" pitchFamily="2" charset="-122"/>
                <a:cs typeface="+mn-ea"/>
              </a:rPr>
              <a:t>DSL</a:t>
            </a:r>
            <a:r>
              <a:rPr lang="zh-CN" altLang="en-US" sz="1600" b="1" dirty="0">
                <a:latin typeface="宋体" panose="02010600030101010101" pitchFamily="2" charset="-122"/>
                <a:ea typeface="宋体" panose="02010600030101010101" pitchFamily="2" charset="-122"/>
                <a:cs typeface="+mn-ea"/>
              </a:rPr>
              <a:t>应用，使用密码学技术（如数字签名、零知识证明）解决核心问题。</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设计</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语言，用于民生领域的隐私保护，帮助开发者轻松完成复杂密码学任务。 </a:t>
            </a:r>
          </a:p>
          <a:p>
            <a:pPr marL="800100" lvl="2"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p:txBody>
      </p:sp>
      <p:sp>
        <p:nvSpPr>
          <p:cNvPr id="9" name="流程图: 接点 8">
            <a:extLst>
              <a:ext uri="{FF2B5EF4-FFF2-40B4-BE49-F238E27FC236}">
                <a16:creationId xmlns:a16="http://schemas.microsoft.com/office/drawing/2014/main" id="{DBE7B246-46D3-485C-9BDD-8F84E7CC6F7D}"/>
              </a:ext>
            </a:extLst>
          </p:cNvPr>
          <p:cNvSpPr/>
          <p:nvPr/>
        </p:nvSpPr>
        <p:spPr>
          <a:xfrm>
            <a:off x="2513787" y="3031077"/>
            <a:ext cx="1228689" cy="439057"/>
          </a:xfrm>
          <a:prstGeom prst="flowChartConnector">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Corbel" panose="020B0503020204020204" pitchFamily="34" charset="0"/>
              <a:cs typeface="Times New Roman" panose="02020603050405020304" pitchFamily="18" charset="0"/>
            </a:endParaRPr>
          </a:p>
        </p:txBody>
      </p:sp>
      <p:sp>
        <p:nvSpPr>
          <p:cNvPr id="10" name="流程图: 接点 9">
            <a:extLst>
              <a:ext uri="{FF2B5EF4-FFF2-40B4-BE49-F238E27FC236}">
                <a16:creationId xmlns:a16="http://schemas.microsoft.com/office/drawing/2014/main" id="{B2D54662-5566-4535-BD6E-4A56B1089964}"/>
              </a:ext>
            </a:extLst>
          </p:cNvPr>
          <p:cNvSpPr/>
          <p:nvPr/>
        </p:nvSpPr>
        <p:spPr>
          <a:xfrm>
            <a:off x="5796556" y="3029428"/>
            <a:ext cx="1189161" cy="440706"/>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EBA2CBFE-103A-400B-ACC5-3E62F6DECFBE}"/>
              </a:ext>
            </a:extLst>
          </p:cNvPr>
          <p:cNvSpPr/>
          <p:nvPr/>
        </p:nvSpPr>
        <p:spPr>
          <a:xfrm>
            <a:off x="1987749" y="4297083"/>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Merkle</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2" name="矩形: 圆角 11">
            <a:extLst>
              <a:ext uri="{FF2B5EF4-FFF2-40B4-BE49-F238E27FC236}">
                <a16:creationId xmlns:a16="http://schemas.microsoft.com/office/drawing/2014/main" id="{92948D89-1681-4E8F-BEBE-DA467C9128B3}"/>
              </a:ext>
            </a:extLst>
          </p:cNvPr>
          <p:cNvSpPr/>
          <p:nvPr/>
        </p:nvSpPr>
        <p:spPr>
          <a:xfrm>
            <a:off x="3197168" y="4294528"/>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Pedersen</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4F929AD7-DC1B-4347-8800-9429B5D9F977}"/>
              </a:ext>
            </a:extLst>
          </p:cNvPr>
          <p:cNvSpPr/>
          <p:nvPr/>
        </p:nvSpPr>
        <p:spPr>
          <a:xfrm>
            <a:off x="1375748" y="549690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KECCAK256</a:t>
            </a:r>
            <a:endParaRPr lang="zh-CN" altLang="en-US" sz="1200"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4F5CB424-ED5F-422D-BC64-FDBCC22F0571}"/>
              </a:ext>
            </a:extLst>
          </p:cNvPr>
          <p:cNvSpPr/>
          <p:nvPr/>
        </p:nvSpPr>
        <p:spPr>
          <a:xfrm>
            <a:off x="2604431" y="549690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SHA256</a:t>
            </a:r>
            <a:endParaRPr lang="zh-CN" altLang="en-US" sz="1200"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5D68A46-EDFA-4353-9A76-994727AC00BD}"/>
              </a:ext>
            </a:extLst>
          </p:cNvPr>
          <p:cNvSpPr/>
          <p:nvPr/>
        </p:nvSpPr>
        <p:spPr>
          <a:xfrm>
            <a:off x="3833114" y="549690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RIPEME160</a:t>
            </a:r>
            <a:endParaRPr lang="zh-CN" altLang="en-US" sz="12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5F6428A9-2D93-4C6D-9167-2058CF7AAC9C}"/>
              </a:ext>
            </a:extLst>
          </p:cNvPr>
          <p:cNvSpPr/>
          <p:nvPr/>
        </p:nvSpPr>
        <p:spPr>
          <a:xfrm>
            <a:off x="5284239" y="5501056"/>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MODEXP</a:t>
            </a:r>
            <a:endParaRPr lang="zh-CN" altLang="en-US" sz="12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D14E52F3-61A8-414A-8413-A486DC6188B6}"/>
              </a:ext>
            </a:extLst>
          </p:cNvPr>
          <p:cNvSpPr/>
          <p:nvPr/>
        </p:nvSpPr>
        <p:spPr>
          <a:xfrm>
            <a:off x="6497443" y="5501056"/>
            <a:ext cx="1104368"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ECRECOVER</a:t>
            </a:r>
            <a:endParaRPr lang="zh-CN" altLang="en-US" sz="1200" dirty="0">
              <a:latin typeface="Times New Roman" panose="02020603050405020304" pitchFamily="18" charset="0"/>
              <a:cs typeface="Times New Roman" panose="02020603050405020304" pitchFamily="18" charset="0"/>
            </a:endParaRPr>
          </a:p>
        </p:txBody>
      </p:sp>
      <p:sp>
        <p:nvSpPr>
          <p:cNvPr id="18" name="矩形: 圆角 17">
            <a:extLst>
              <a:ext uri="{FF2B5EF4-FFF2-40B4-BE49-F238E27FC236}">
                <a16:creationId xmlns:a16="http://schemas.microsoft.com/office/drawing/2014/main" id="{9F1C65DC-0A7E-435B-B46B-9D87DCC7418C}"/>
              </a:ext>
            </a:extLst>
          </p:cNvPr>
          <p:cNvSpPr/>
          <p:nvPr/>
        </p:nvSpPr>
        <p:spPr>
          <a:xfrm>
            <a:off x="5280150" y="4287695"/>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RSA</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9" name="矩形: 圆角 18">
            <a:extLst>
              <a:ext uri="{FF2B5EF4-FFF2-40B4-BE49-F238E27FC236}">
                <a16:creationId xmlns:a16="http://schemas.microsoft.com/office/drawing/2014/main" id="{C7088205-E99D-4EA3-B041-CFA3430DF9D7}"/>
              </a:ext>
            </a:extLst>
          </p:cNvPr>
          <p:cNvSpPr/>
          <p:nvPr/>
        </p:nvSpPr>
        <p:spPr>
          <a:xfrm>
            <a:off x="6501392" y="4286032"/>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ECDSA</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93D685AD-8D7C-4E6D-824D-4912117A3F13}"/>
              </a:ext>
            </a:extLst>
          </p:cNvPr>
          <p:cNvCxnSpPr>
            <a:cxnSpLocks/>
            <a:stCxn id="16" idx="0"/>
            <a:endCxn id="18" idx="2"/>
          </p:cNvCxnSpPr>
          <p:nvPr/>
        </p:nvCxnSpPr>
        <p:spPr>
          <a:xfrm flipH="1" flipV="1">
            <a:off x="5816598" y="4645327"/>
            <a:ext cx="4089" cy="855729"/>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8928FEA-7FE6-4A45-AA6C-B9E061924B9F}"/>
              </a:ext>
            </a:extLst>
          </p:cNvPr>
          <p:cNvCxnSpPr>
            <a:cxnSpLocks/>
            <a:stCxn id="17" idx="0"/>
            <a:endCxn id="19" idx="2"/>
          </p:cNvCxnSpPr>
          <p:nvPr/>
        </p:nvCxnSpPr>
        <p:spPr>
          <a:xfrm flipH="1" flipV="1">
            <a:off x="7037840" y="4643664"/>
            <a:ext cx="11787" cy="85739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E9C5A037-AFFF-4E02-AD61-4437B56BAA0D}"/>
              </a:ext>
            </a:extLst>
          </p:cNvPr>
          <p:cNvCxnSpPr>
            <a:cxnSpLocks/>
            <a:endCxn id="13" idx="2"/>
          </p:cNvCxnSpPr>
          <p:nvPr/>
        </p:nvCxnSpPr>
        <p:spPr>
          <a:xfrm rot="10800000" flipV="1">
            <a:off x="1912197" y="5212654"/>
            <a:ext cx="3908491" cy="641878"/>
          </a:xfrm>
          <a:prstGeom prst="bentConnector4">
            <a:avLst>
              <a:gd name="adj1" fmla="val 18466"/>
              <a:gd name="adj2" fmla="val 135614"/>
            </a:avLst>
          </a:prstGeom>
          <a:ln w="12700">
            <a:headEnd type="stealth" w="med" len="med"/>
            <a:tailEnd type="none" w="med" len="med"/>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D36ACE69-BC25-48F5-96CC-C29D2A30BE81}"/>
              </a:ext>
            </a:extLst>
          </p:cNvPr>
          <p:cNvCxnSpPr>
            <a:cxnSpLocks/>
            <a:stCxn id="14" idx="2"/>
          </p:cNvCxnSpPr>
          <p:nvPr/>
        </p:nvCxnSpPr>
        <p:spPr>
          <a:xfrm>
            <a:off x="3140879" y="5854532"/>
            <a:ext cx="0" cy="22119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654972A-B66D-4223-9CD3-10F24FB5B54A}"/>
              </a:ext>
            </a:extLst>
          </p:cNvPr>
          <p:cNvCxnSpPr>
            <a:cxnSpLocks/>
          </p:cNvCxnSpPr>
          <p:nvPr/>
        </p:nvCxnSpPr>
        <p:spPr>
          <a:xfrm>
            <a:off x="4369562" y="5854532"/>
            <a:ext cx="0" cy="22119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EBB0255A-0246-4DAD-85EE-1AAF0E1E6FCB}"/>
              </a:ext>
            </a:extLst>
          </p:cNvPr>
          <p:cNvCxnSpPr>
            <a:cxnSpLocks/>
          </p:cNvCxnSpPr>
          <p:nvPr/>
        </p:nvCxnSpPr>
        <p:spPr>
          <a:xfrm rot="10800000" flipV="1">
            <a:off x="5073043" y="5218986"/>
            <a:ext cx="1976047" cy="860900"/>
          </a:xfrm>
          <a:prstGeom prst="bentConnector3">
            <a:avLst>
              <a:gd name="adj1" fmla="val 31070"/>
            </a:avLst>
          </a:prstGeom>
          <a:ln w="12700">
            <a:headEnd type="stealth" w="med" len="med"/>
            <a:tailEnd type="none" w="med" len="med"/>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E04D6568-A68A-4908-A586-06394F3D45BB}"/>
              </a:ext>
            </a:extLst>
          </p:cNvPr>
          <p:cNvSpPr txBox="1"/>
          <p:nvPr/>
        </p:nvSpPr>
        <p:spPr>
          <a:xfrm>
            <a:off x="5798652" y="3062807"/>
            <a:ext cx="1184968"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签名</a:t>
            </a:r>
          </a:p>
        </p:txBody>
      </p:sp>
      <p:cxnSp>
        <p:nvCxnSpPr>
          <p:cNvPr id="27" name="连接符: 曲线 26">
            <a:extLst>
              <a:ext uri="{FF2B5EF4-FFF2-40B4-BE49-F238E27FC236}">
                <a16:creationId xmlns:a16="http://schemas.microsoft.com/office/drawing/2014/main" id="{18C6A5D6-D807-4D8C-9EFA-BB7790252897}"/>
              </a:ext>
            </a:extLst>
          </p:cNvPr>
          <p:cNvCxnSpPr>
            <a:cxnSpLocks/>
            <a:stCxn id="11" idx="0"/>
            <a:endCxn id="9" idx="4"/>
          </p:cNvCxnSpPr>
          <p:nvPr/>
        </p:nvCxnSpPr>
        <p:spPr>
          <a:xfrm rot="5400000" flipH="1" flipV="1">
            <a:off x="2412690" y="3581642"/>
            <a:ext cx="826949" cy="603935"/>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27">
            <a:extLst>
              <a:ext uri="{FF2B5EF4-FFF2-40B4-BE49-F238E27FC236}">
                <a16:creationId xmlns:a16="http://schemas.microsoft.com/office/drawing/2014/main" id="{ABA752E7-2DAA-4A49-882F-D80EA28CB8A2}"/>
              </a:ext>
            </a:extLst>
          </p:cNvPr>
          <p:cNvCxnSpPr>
            <a:cxnSpLocks/>
            <a:stCxn id="12" idx="0"/>
            <a:endCxn id="9" idx="4"/>
          </p:cNvCxnSpPr>
          <p:nvPr/>
        </p:nvCxnSpPr>
        <p:spPr>
          <a:xfrm rot="16200000" flipV="1">
            <a:off x="3018677" y="3579589"/>
            <a:ext cx="824394" cy="605484"/>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A7EB27E6-34D6-4FC1-8788-0F0078930741}"/>
              </a:ext>
            </a:extLst>
          </p:cNvPr>
          <p:cNvCxnSpPr>
            <a:cxnSpLocks/>
            <a:stCxn id="18" idx="0"/>
            <a:endCxn id="10" idx="4"/>
          </p:cNvCxnSpPr>
          <p:nvPr/>
        </p:nvCxnSpPr>
        <p:spPr>
          <a:xfrm rot="5400000" flipH="1" flipV="1">
            <a:off x="5695087" y="3591646"/>
            <a:ext cx="817561" cy="574539"/>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0DBB1CB1-E3D8-4AD6-9CB3-E485329E7115}"/>
              </a:ext>
            </a:extLst>
          </p:cNvPr>
          <p:cNvCxnSpPr>
            <a:cxnSpLocks/>
            <a:stCxn id="19" idx="0"/>
            <a:endCxn id="10" idx="4"/>
          </p:cNvCxnSpPr>
          <p:nvPr/>
        </p:nvCxnSpPr>
        <p:spPr>
          <a:xfrm rot="16200000" flipV="1">
            <a:off x="6306540" y="3554731"/>
            <a:ext cx="815898" cy="646703"/>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7E72F98A-E173-4D0E-BA11-0F1C0DA12C18}"/>
              </a:ext>
            </a:extLst>
          </p:cNvPr>
          <p:cNvCxnSpPr>
            <a:cxnSpLocks/>
            <a:stCxn id="15" idx="0"/>
            <a:endCxn id="13" idx="0"/>
          </p:cNvCxnSpPr>
          <p:nvPr/>
        </p:nvCxnSpPr>
        <p:spPr>
          <a:xfrm rot="16200000" flipV="1">
            <a:off x="3140879" y="4268217"/>
            <a:ext cx="12700" cy="2457366"/>
          </a:xfrm>
          <a:prstGeom prst="bentConnector3">
            <a:avLst>
              <a:gd name="adj1" fmla="val 2323638"/>
            </a:avLst>
          </a:prstGeom>
          <a:ln w="12700"/>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31D7B7E9-F5BC-45CB-AB97-E4355C8B1A11}"/>
              </a:ext>
            </a:extLst>
          </p:cNvPr>
          <p:cNvCxnSpPr>
            <a:cxnSpLocks/>
            <a:stCxn id="14" idx="0"/>
          </p:cNvCxnSpPr>
          <p:nvPr/>
        </p:nvCxnSpPr>
        <p:spPr>
          <a:xfrm flipV="1">
            <a:off x="3140879" y="5211891"/>
            <a:ext cx="0" cy="285009"/>
          </a:xfrm>
          <a:prstGeom prst="line">
            <a:avLst/>
          </a:prstGeom>
          <a:ln w="12700"/>
        </p:spPr>
        <p:style>
          <a:lnRef idx="1">
            <a:schemeClr val="dk1"/>
          </a:lnRef>
          <a:fillRef idx="0">
            <a:schemeClr val="dk1"/>
          </a:fillRef>
          <a:effectRef idx="0">
            <a:schemeClr val="dk1"/>
          </a:effectRef>
          <a:fontRef idx="minor">
            <a:schemeClr val="tx1"/>
          </a:fontRef>
        </p:style>
      </p:cxnSp>
      <p:sp>
        <p:nvSpPr>
          <p:cNvPr id="35" name="文本框 34">
            <a:extLst>
              <a:ext uri="{FF2B5EF4-FFF2-40B4-BE49-F238E27FC236}">
                <a16:creationId xmlns:a16="http://schemas.microsoft.com/office/drawing/2014/main" id="{66EE489B-2D1B-466E-BF65-B31DDF869744}"/>
              </a:ext>
            </a:extLst>
          </p:cNvPr>
          <p:cNvSpPr txBox="1"/>
          <p:nvPr/>
        </p:nvSpPr>
        <p:spPr>
          <a:xfrm>
            <a:off x="2435580" y="3062807"/>
            <a:ext cx="1384787"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承诺</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55F9F6E6-3D6F-44EF-A591-3E9A8EB423A3}"/>
              </a:ext>
            </a:extLst>
          </p:cNvPr>
          <p:cNvSpPr txBox="1"/>
          <p:nvPr/>
        </p:nvSpPr>
        <p:spPr>
          <a:xfrm>
            <a:off x="372711" y="5485200"/>
            <a:ext cx="1410251" cy="369332"/>
          </a:xfrm>
          <a:prstGeom prst="rect">
            <a:avLst/>
          </a:prstGeom>
          <a:noFill/>
        </p:spPr>
        <p:txBody>
          <a:bodyPr wrap="square" rtlCol="0">
            <a:spAutoFit/>
          </a:bodyPr>
          <a:lstStyle/>
          <a:p>
            <a:pPr algn="ctr"/>
            <a:r>
              <a:rPr lang="zh-CN" altLang="en-US" b="1" dirty="0">
                <a:latin typeface="Times New Roman" panose="02020603050405020304" pitchFamily="18" charset="0"/>
                <a:cs typeface="Times New Roman" panose="02020603050405020304" pitchFamily="18" charset="0"/>
              </a:rPr>
              <a:t>接口</a:t>
            </a:r>
          </a:p>
        </p:txBody>
      </p:sp>
      <p:sp>
        <p:nvSpPr>
          <p:cNvPr id="37" name="文本框 36">
            <a:extLst>
              <a:ext uri="{FF2B5EF4-FFF2-40B4-BE49-F238E27FC236}">
                <a16:creationId xmlns:a16="http://schemas.microsoft.com/office/drawing/2014/main" id="{ED42845B-739D-4F44-94F3-06BF47FF21A3}"/>
              </a:ext>
            </a:extLst>
          </p:cNvPr>
          <p:cNvSpPr txBox="1"/>
          <p:nvPr/>
        </p:nvSpPr>
        <p:spPr>
          <a:xfrm>
            <a:off x="244905" y="4274332"/>
            <a:ext cx="1693887" cy="369332"/>
          </a:xfrm>
          <a:prstGeom prst="rect">
            <a:avLst/>
          </a:prstGeom>
          <a:noFill/>
        </p:spPr>
        <p:txBody>
          <a:bodyPr wrap="square" rtlCol="0">
            <a:spAutoFit/>
          </a:bodyPr>
          <a:lstStyle/>
          <a:p>
            <a:pPr algn="ctr"/>
            <a:r>
              <a:rPr lang="zh-CN" altLang="en-US" b="1" dirty="0">
                <a:latin typeface="Times New Roman" panose="02020603050405020304" pitchFamily="18" charset="0"/>
                <a:cs typeface="Times New Roman" panose="02020603050405020304" pitchFamily="18" charset="0"/>
              </a:rPr>
              <a:t>方案</a:t>
            </a:r>
          </a:p>
        </p:txBody>
      </p:sp>
      <p:sp>
        <p:nvSpPr>
          <p:cNvPr id="38" name="文本框 37">
            <a:extLst>
              <a:ext uri="{FF2B5EF4-FFF2-40B4-BE49-F238E27FC236}">
                <a16:creationId xmlns:a16="http://schemas.microsoft.com/office/drawing/2014/main" id="{00E06346-F4E4-45E2-96F6-564B37E70F06}"/>
              </a:ext>
            </a:extLst>
          </p:cNvPr>
          <p:cNvSpPr txBox="1"/>
          <p:nvPr/>
        </p:nvSpPr>
        <p:spPr>
          <a:xfrm>
            <a:off x="391993" y="3015674"/>
            <a:ext cx="1410251" cy="369332"/>
          </a:xfrm>
          <a:prstGeom prst="rect">
            <a:avLst/>
          </a:prstGeom>
          <a:noFill/>
        </p:spPr>
        <p:txBody>
          <a:bodyPr wrap="square" rtlCol="0">
            <a:spAutoFit/>
          </a:bodyPr>
          <a:lstStyle/>
          <a:p>
            <a:pPr algn="ctr"/>
            <a:r>
              <a:rPr lang="zh-CN" altLang="en-US" b="1" dirty="0">
                <a:latin typeface="Times New Roman" panose="02020603050405020304" pitchFamily="18" charset="0"/>
                <a:cs typeface="Times New Roman" panose="02020603050405020304" pitchFamily="18" charset="0"/>
              </a:rPr>
              <a:t>任务</a:t>
            </a:r>
          </a:p>
        </p:txBody>
      </p:sp>
      <p:sp>
        <p:nvSpPr>
          <p:cNvPr id="39" name="矩形 38">
            <a:extLst>
              <a:ext uri="{FF2B5EF4-FFF2-40B4-BE49-F238E27FC236}">
                <a16:creationId xmlns:a16="http://schemas.microsoft.com/office/drawing/2014/main" id="{B63C93AF-121C-4F42-9135-75F47254E222}"/>
              </a:ext>
            </a:extLst>
          </p:cNvPr>
          <p:cNvSpPr/>
          <p:nvPr/>
        </p:nvSpPr>
        <p:spPr>
          <a:xfrm>
            <a:off x="771346" y="2951768"/>
            <a:ext cx="10559262" cy="556952"/>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ABB8E83F-60E0-4B3B-8DED-91F32BCE338F}"/>
              </a:ext>
            </a:extLst>
          </p:cNvPr>
          <p:cNvSpPr/>
          <p:nvPr/>
        </p:nvSpPr>
        <p:spPr>
          <a:xfrm>
            <a:off x="771346" y="4253263"/>
            <a:ext cx="10559262" cy="432399"/>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F7961B8B-6BF8-48D8-A735-4C998DEBA778}"/>
              </a:ext>
            </a:extLst>
          </p:cNvPr>
          <p:cNvSpPr/>
          <p:nvPr/>
        </p:nvSpPr>
        <p:spPr>
          <a:xfrm>
            <a:off x="784093" y="5446881"/>
            <a:ext cx="10546515" cy="741130"/>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1720E0D9-6EA7-4EC3-BE0D-E129539EC17E}"/>
              </a:ext>
            </a:extLst>
          </p:cNvPr>
          <p:cNvSpPr txBox="1"/>
          <p:nvPr/>
        </p:nvSpPr>
        <p:spPr>
          <a:xfrm>
            <a:off x="755843" y="4754725"/>
            <a:ext cx="1749320" cy="338554"/>
          </a:xfrm>
          <a:prstGeom prst="rect">
            <a:avLst/>
          </a:prstGeom>
          <a:noFill/>
        </p:spPr>
        <p:txBody>
          <a:bodyPr wrap="square" rtlCol="0">
            <a:spAutoFit/>
          </a:bodyPr>
          <a:lstStyle/>
          <a:p>
            <a:r>
              <a:rPr lang="zh-CN" altLang="en-US" sz="1600" dirty="0">
                <a:solidFill>
                  <a:schemeClr val="tx1">
                    <a:lumMod val="50000"/>
                    <a:lumOff val="50000"/>
                  </a:schemeClr>
                </a:solidFill>
                <a:latin typeface="Times New Roman" panose="02020603050405020304" pitchFamily="18" charset="0"/>
                <a:cs typeface="Times New Roman" panose="02020603050405020304" pitchFamily="18" charset="0"/>
              </a:rPr>
              <a:t>低级的接口组合</a:t>
            </a:r>
          </a:p>
        </p:txBody>
      </p:sp>
      <p:sp>
        <p:nvSpPr>
          <p:cNvPr id="43" name="文本框 42">
            <a:extLst>
              <a:ext uri="{FF2B5EF4-FFF2-40B4-BE49-F238E27FC236}">
                <a16:creationId xmlns:a16="http://schemas.microsoft.com/office/drawing/2014/main" id="{28949459-06F9-452C-8E43-30FE4AE97198}"/>
              </a:ext>
            </a:extLst>
          </p:cNvPr>
          <p:cNvSpPr txBox="1"/>
          <p:nvPr/>
        </p:nvSpPr>
        <p:spPr>
          <a:xfrm>
            <a:off x="730574" y="3597601"/>
            <a:ext cx="1750056" cy="338554"/>
          </a:xfrm>
          <a:prstGeom prst="rect">
            <a:avLst/>
          </a:prstGeom>
          <a:noFill/>
        </p:spPr>
        <p:txBody>
          <a:bodyPr wrap="square" rtlCol="0">
            <a:spAutoFit/>
          </a:bodyPr>
          <a:lstStyle/>
          <a:p>
            <a:r>
              <a:rPr lang="zh-CN" altLang="en-US" sz="1600" dirty="0">
                <a:solidFill>
                  <a:schemeClr val="tx1">
                    <a:lumMod val="50000"/>
                    <a:lumOff val="50000"/>
                  </a:schemeClr>
                </a:solidFill>
                <a:latin typeface="Times New Roman" panose="02020603050405020304" pitchFamily="18" charset="0"/>
                <a:cs typeface="Times New Roman" panose="02020603050405020304" pitchFamily="18" charset="0"/>
              </a:rPr>
              <a:t>高级的方案描述</a:t>
            </a:r>
          </a:p>
        </p:txBody>
      </p:sp>
      <p:sp>
        <p:nvSpPr>
          <p:cNvPr id="44" name="矩形 43">
            <a:extLst>
              <a:ext uri="{FF2B5EF4-FFF2-40B4-BE49-F238E27FC236}">
                <a16:creationId xmlns:a16="http://schemas.microsoft.com/office/drawing/2014/main" id="{6EE0F614-3158-4CEF-B825-D55458362085}"/>
              </a:ext>
            </a:extLst>
          </p:cNvPr>
          <p:cNvSpPr/>
          <p:nvPr/>
        </p:nvSpPr>
        <p:spPr>
          <a:xfrm>
            <a:off x="771346" y="3558740"/>
            <a:ext cx="10559262" cy="651782"/>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5BF796F1-7059-4E85-976C-A9DBCF152873}"/>
              </a:ext>
            </a:extLst>
          </p:cNvPr>
          <p:cNvSpPr/>
          <p:nvPr/>
        </p:nvSpPr>
        <p:spPr>
          <a:xfrm>
            <a:off x="771346" y="4737789"/>
            <a:ext cx="10559262" cy="666351"/>
          </a:xfrm>
          <a:prstGeom prst="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811B3994-A27E-4FE9-A4B0-B57B1DE8C363}"/>
              </a:ext>
            </a:extLst>
          </p:cNvPr>
          <p:cNvCxnSpPr>
            <a:cxnSpLocks/>
            <a:endCxn id="11" idx="2"/>
          </p:cNvCxnSpPr>
          <p:nvPr/>
        </p:nvCxnSpPr>
        <p:spPr>
          <a:xfrm flipV="1">
            <a:off x="2524197" y="4654715"/>
            <a:ext cx="0" cy="557176"/>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BCA8391-1376-4BCD-A8B2-EBD4485CD32E}"/>
              </a:ext>
            </a:extLst>
          </p:cNvPr>
          <p:cNvCxnSpPr>
            <a:cxnSpLocks/>
            <a:endCxn id="12" idx="2"/>
          </p:cNvCxnSpPr>
          <p:nvPr/>
        </p:nvCxnSpPr>
        <p:spPr>
          <a:xfrm flipV="1">
            <a:off x="3733616" y="4652160"/>
            <a:ext cx="0" cy="55973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F2C296A3-B424-4FAA-AD78-26DE9C5B89A4}"/>
              </a:ext>
            </a:extLst>
          </p:cNvPr>
          <p:cNvSpPr txBox="1"/>
          <p:nvPr/>
        </p:nvSpPr>
        <p:spPr>
          <a:xfrm>
            <a:off x="3449014" y="6222530"/>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2</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：高级医疗任务与低级密码学接口之间的关系</a:t>
            </a:r>
          </a:p>
        </p:txBody>
      </p:sp>
      <p:sp>
        <p:nvSpPr>
          <p:cNvPr id="51" name="矩形 50">
            <a:extLst>
              <a:ext uri="{FF2B5EF4-FFF2-40B4-BE49-F238E27FC236}">
                <a16:creationId xmlns:a16="http://schemas.microsoft.com/office/drawing/2014/main" id="{8A9701B8-F90D-499B-B69E-344AC016BBDB}"/>
              </a:ext>
            </a:extLst>
          </p:cNvPr>
          <p:cNvSpPr/>
          <p:nvPr/>
        </p:nvSpPr>
        <p:spPr>
          <a:xfrm>
            <a:off x="7738773" y="550325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ECADD</a:t>
            </a:r>
            <a:endParaRPr lang="zh-CN" altLang="en-US" sz="1200"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3C97D838-8ED0-46B9-B2FB-B028A1988EB6}"/>
              </a:ext>
            </a:extLst>
          </p:cNvPr>
          <p:cNvSpPr/>
          <p:nvPr/>
        </p:nvSpPr>
        <p:spPr>
          <a:xfrm>
            <a:off x="8967456" y="550325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ECMUL</a:t>
            </a:r>
            <a:endParaRPr lang="zh-CN" altLang="en-US" sz="1200"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0D5C9496-D89A-4C10-953E-1356822CD2B9}"/>
              </a:ext>
            </a:extLst>
          </p:cNvPr>
          <p:cNvSpPr/>
          <p:nvPr/>
        </p:nvSpPr>
        <p:spPr>
          <a:xfrm>
            <a:off x="10196139" y="5503250"/>
            <a:ext cx="1072896" cy="3576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ECPAIRING</a:t>
            </a:r>
            <a:endParaRPr lang="zh-CN" altLang="en-US" sz="1200" dirty="0">
              <a:latin typeface="Times New Roman" panose="02020603050405020304" pitchFamily="18" charset="0"/>
              <a:cs typeface="Times New Roman" panose="02020603050405020304" pitchFamily="18" charset="0"/>
            </a:endParaRPr>
          </a:p>
        </p:txBody>
      </p:sp>
      <p:cxnSp>
        <p:nvCxnSpPr>
          <p:cNvPr id="54" name="连接符: 肘形 53">
            <a:extLst>
              <a:ext uri="{FF2B5EF4-FFF2-40B4-BE49-F238E27FC236}">
                <a16:creationId xmlns:a16="http://schemas.microsoft.com/office/drawing/2014/main" id="{D82FFB47-60F5-4EC3-983E-7ADC99B48501}"/>
              </a:ext>
            </a:extLst>
          </p:cNvPr>
          <p:cNvCxnSpPr>
            <a:cxnSpLocks/>
          </p:cNvCxnSpPr>
          <p:nvPr/>
        </p:nvCxnSpPr>
        <p:spPr>
          <a:xfrm rot="16200000" flipV="1">
            <a:off x="9495959" y="4269879"/>
            <a:ext cx="12700" cy="2457366"/>
          </a:xfrm>
          <a:prstGeom prst="bentConnector3">
            <a:avLst>
              <a:gd name="adj1" fmla="val 2323638"/>
            </a:avLst>
          </a:prstGeom>
          <a:ln w="12700"/>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1BE7AB50-AC1D-40AC-A68B-26BC22C5A072}"/>
              </a:ext>
            </a:extLst>
          </p:cNvPr>
          <p:cNvCxnSpPr>
            <a:cxnSpLocks/>
          </p:cNvCxnSpPr>
          <p:nvPr/>
        </p:nvCxnSpPr>
        <p:spPr>
          <a:xfrm flipV="1">
            <a:off x="9495959" y="5213553"/>
            <a:ext cx="0" cy="285009"/>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0190BDB7-B276-49C6-BE31-891FF9826822}"/>
              </a:ext>
            </a:extLst>
          </p:cNvPr>
          <p:cNvCxnSpPr>
            <a:cxnSpLocks/>
          </p:cNvCxnSpPr>
          <p:nvPr/>
        </p:nvCxnSpPr>
        <p:spPr>
          <a:xfrm flipV="1">
            <a:off x="8879277" y="4656377"/>
            <a:ext cx="0" cy="557176"/>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12272BB-9E59-4F49-A331-08522F1CBACC}"/>
              </a:ext>
            </a:extLst>
          </p:cNvPr>
          <p:cNvCxnSpPr>
            <a:cxnSpLocks/>
          </p:cNvCxnSpPr>
          <p:nvPr/>
        </p:nvCxnSpPr>
        <p:spPr>
          <a:xfrm flipV="1">
            <a:off x="10088696" y="4653822"/>
            <a:ext cx="0" cy="55973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8" name="矩形: 圆角 57">
            <a:extLst>
              <a:ext uri="{FF2B5EF4-FFF2-40B4-BE49-F238E27FC236}">
                <a16:creationId xmlns:a16="http://schemas.microsoft.com/office/drawing/2014/main" id="{40D10053-7E33-44CA-AE09-73C09564A4F4}"/>
              </a:ext>
            </a:extLst>
          </p:cNvPr>
          <p:cNvSpPr/>
          <p:nvPr/>
        </p:nvSpPr>
        <p:spPr>
          <a:xfrm>
            <a:off x="8342829" y="4302855"/>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Groth16</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59" name="矩形: 圆角 58">
            <a:extLst>
              <a:ext uri="{FF2B5EF4-FFF2-40B4-BE49-F238E27FC236}">
                <a16:creationId xmlns:a16="http://schemas.microsoft.com/office/drawing/2014/main" id="{CE4A630C-70DA-43F4-B7D3-6CAA4F9688C2}"/>
              </a:ext>
            </a:extLst>
          </p:cNvPr>
          <p:cNvSpPr/>
          <p:nvPr/>
        </p:nvSpPr>
        <p:spPr>
          <a:xfrm>
            <a:off x="9552248" y="4300300"/>
            <a:ext cx="1072896" cy="3576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PLONK</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60" name="连接符: 曲线 59">
            <a:extLst>
              <a:ext uri="{FF2B5EF4-FFF2-40B4-BE49-F238E27FC236}">
                <a16:creationId xmlns:a16="http://schemas.microsoft.com/office/drawing/2014/main" id="{42C1E844-93B0-4190-832B-DE3CC6FB9E6C}"/>
              </a:ext>
            </a:extLst>
          </p:cNvPr>
          <p:cNvCxnSpPr>
            <a:cxnSpLocks/>
          </p:cNvCxnSpPr>
          <p:nvPr/>
        </p:nvCxnSpPr>
        <p:spPr>
          <a:xfrm rot="5400000" flipH="1" flipV="1">
            <a:off x="8767770" y="3581642"/>
            <a:ext cx="826949" cy="603935"/>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连接符: 曲线 60">
            <a:extLst>
              <a:ext uri="{FF2B5EF4-FFF2-40B4-BE49-F238E27FC236}">
                <a16:creationId xmlns:a16="http://schemas.microsoft.com/office/drawing/2014/main" id="{85002150-40DB-4D47-A6E5-1312CBDE0188}"/>
              </a:ext>
            </a:extLst>
          </p:cNvPr>
          <p:cNvCxnSpPr>
            <a:cxnSpLocks/>
          </p:cNvCxnSpPr>
          <p:nvPr/>
        </p:nvCxnSpPr>
        <p:spPr>
          <a:xfrm rot="16200000" flipV="1">
            <a:off x="9373757" y="3579589"/>
            <a:ext cx="824394" cy="605484"/>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流程图: 接点 61">
            <a:extLst>
              <a:ext uri="{FF2B5EF4-FFF2-40B4-BE49-F238E27FC236}">
                <a16:creationId xmlns:a16="http://schemas.microsoft.com/office/drawing/2014/main" id="{5E34C8E6-3CD8-4D1E-890C-DDF6701D42C3}"/>
              </a:ext>
            </a:extLst>
          </p:cNvPr>
          <p:cNvSpPr/>
          <p:nvPr/>
        </p:nvSpPr>
        <p:spPr>
          <a:xfrm>
            <a:off x="8868604" y="3031076"/>
            <a:ext cx="1228689" cy="439057"/>
          </a:xfrm>
          <a:prstGeom prst="flowChartConnector">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Corbel" panose="020B0503020204020204" pitchFamily="34" charset="0"/>
              <a:cs typeface="Times New Roman" panose="02020603050405020304" pitchFamily="18" charset="0"/>
            </a:endParaRPr>
          </a:p>
        </p:txBody>
      </p:sp>
      <p:sp>
        <p:nvSpPr>
          <p:cNvPr id="63" name="文本框 62">
            <a:extLst>
              <a:ext uri="{FF2B5EF4-FFF2-40B4-BE49-F238E27FC236}">
                <a16:creationId xmlns:a16="http://schemas.microsoft.com/office/drawing/2014/main" id="{E16B314C-337A-4A75-ADC4-8D5131358ACB}"/>
              </a:ext>
            </a:extLst>
          </p:cNvPr>
          <p:cNvSpPr txBox="1"/>
          <p:nvPr/>
        </p:nvSpPr>
        <p:spPr>
          <a:xfrm>
            <a:off x="8790397" y="3062806"/>
            <a:ext cx="1384787"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零知识证明</a:t>
            </a:r>
            <a:endParaRPr lang="zh-CN" altLang="en-US"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7BBED221-FDF2-4384-81D0-97985515EC41}"/>
              </a:ext>
            </a:extLst>
          </p:cNvPr>
          <p:cNvSpPr txBox="1"/>
          <p:nvPr/>
        </p:nvSpPr>
        <p:spPr>
          <a:xfrm>
            <a:off x="2105480" y="2448338"/>
            <a:ext cx="2030094"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患者数据隐藏和绑定</a:t>
            </a:r>
            <a:endParaRPr lang="zh-CN" altLang="en-US"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AF6AB040-406D-4D19-BA30-5F6FA389CEC5}"/>
              </a:ext>
            </a:extLst>
          </p:cNvPr>
          <p:cNvSpPr txBox="1"/>
          <p:nvPr/>
        </p:nvSpPr>
        <p:spPr>
          <a:xfrm>
            <a:off x="625910" y="2407875"/>
            <a:ext cx="1410251" cy="369332"/>
          </a:xfrm>
          <a:prstGeom prst="rect">
            <a:avLst/>
          </a:prstGeom>
          <a:noFill/>
        </p:spPr>
        <p:txBody>
          <a:bodyPr wrap="square" rtlCol="0">
            <a:spAutoFit/>
          </a:bodyPr>
          <a:lstStyle/>
          <a:p>
            <a:pPr algn="ctr"/>
            <a:r>
              <a:rPr lang="zh-CN" altLang="en-US" b="1" dirty="0">
                <a:latin typeface="Times New Roman" panose="02020603050405020304" pitchFamily="18" charset="0"/>
                <a:cs typeface="Times New Roman" panose="02020603050405020304" pitchFamily="18" charset="0"/>
              </a:rPr>
              <a:t>医疗领域</a:t>
            </a:r>
          </a:p>
        </p:txBody>
      </p:sp>
      <p:sp>
        <p:nvSpPr>
          <p:cNvPr id="69" name="矩形 68">
            <a:extLst>
              <a:ext uri="{FF2B5EF4-FFF2-40B4-BE49-F238E27FC236}">
                <a16:creationId xmlns:a16="http://schemas.microsoft.com/office/drawing/2014/main" id="{B8763D8F-FD23-4F11-A0F6-DD05062F7F12}"/>
              </a:ext>
            </a:extLst>
          </p:cNvPr>
          <p:cNvSpPr/>
          <p:nvPr/>
        </p:nvSpPr>
        <p:spPr>
          <a:xfrm>
            <a:off x="771346" y="2343969"/>
            <a:ext cx="10559262" cy="556952"/>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对角圆角 4">
            <a:extLst>
              <a:ext uri="{FF2B5EF4-FFF2-40B4-BE49-F238E27FC236}">
                <a16:creationId xmlns:a16="http://schemas.microsoft.com/office/drawing/2014/main" id="{FE53DD9B-44B9-407B-97E4-AF342AE0B90D}"/>
              </a:ext>
            </a:extLst>
          </p:cNvPr>
          <p:cNvSpPr/>
          <p:nvPr/>
        </p:nvSpPr>
        <p:spPr>
          <a:xfrm>
            <a:off x="2020764" y="2441172"/>
            <a:ext cx="2214538" cy="377813"/>
          </a:xfrm>
          <a:prstGeom prst="round2DiagRect">
            <a:avLst>
              <a:gd name="adj1" fmla="val 50000"/>
              <a:gd name="adj2" fmla="val 0"/>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8979D06A-A401-45E8-968A-4C8E6C21187B}"/>
              </a:ext>
            </a:extLst>
          </p:cNvPr>
          <p:cNvSpPr txBox="1"/>
          <p:nvPr/>
        </p:nvSpPr>
        <p:spPr>
          <a:xfrm>
            <a:off x="5388063" y="2438226"/>
            <a:ext cx="2030094"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患者数据的授权访问</a:t>
            </a:r>
            <a:endParaRPr lang="zh-CN" altLang="en-US" dirty="0">
              <a:latin typeface="Times New Roman" panose="02020603050405020304" pitchFamily="18" charset="0"/>
              <a:cs typeface="Times New Roman" panose="02020603050405020304" pitchFamily="18" charset="0"/>
            </a:endParaRPr>
          </a:p>
        </p:txBody>
      </p:sp>
      <p:sp>
        <p:nvSpPr>
          <p:cNvPr id="73" name="矩形: 对角圆角 72">
            <a:extLst>
              <a:ext uri="{FF2B5EF4-FFF2-40B4-BE49-F238E27FC236}">
                <a16:creationId xmlns:a16="http://schemas.microsoft.com/office/drawing/2014/main" id="{1A94F79B-D6F7-47CB-9CBC-AB199FFFB868}"/>
              </a:ext>
            </a:extLst>
          </p:cNvPr>
          <p:cNvSpPr/>
          <p:nvPr/>
        </p:nvSpPr>
        <p:spPr>
          <a:xfrm>
            <a:off x="5279922" y="2433538"/>
            <a:ext cx="2214538" cy="377813"/>
          </a:xfrm>
          <a:prstGeom prst="round2DiagRect">
            <a:avLst>
              <a:gd name="adj1" fmla="val 50000"/>
              <a:gd name="adj2" fmla="val 0"/>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D07C2712-B542-46FB-B923-EC93A920E49F}"/>
              </a:ext>
            </a:extLst>
          </p:cNvPr>
          <p:cNvSpPr txBox="1"/>
          <p:nvPr/>
        </p:nvSpPr>
        <p:spPr>
          <a:xfrm>
            <a:off x="8475146" y="2443856"/>
            <a:ext cx="2030094" cy="338554"/>
          </a:xfrm>
          <a:prstGeom prst="rect">
            <a:avLst/>
          </a:prstGeom>
          <a:noFill/>
        </p:spPr>
        <p:txBody>
          <a:bodyPr wrap="square" rtlCol="0">
            <a:spAutoFit/>
          </a:bodyPr>
          <a:lstStyle/>
          <a:p>
            <a:pPr algn="ctr"/>
            <a:r>
              <a:rPr lang="zh-CN" altLang="en-US" sz="1600" dirty="0">
                <a:latin typeface="Times New Roman" panose="02020603050405020304" pitchFamily="18" charset="0"/>
                <a:cs typeface="Times New Roman" panose="02020603050405020304" pitchFamily="18" charset="0"/>
              </a:rPr>
              <a:t>患者数据的隐私计算</a:t>
            </a:r>
            <a:endParaRPr lang="zh-CN" altLang="en-US" dirty="0">
              <a:latin typeface="Times New Roman" panose="02020603050405020304" pitchFamily="18" charset="0"/>
              <a:cs typeface="Times New Roman" panose="02020603050405020304" pitchFamily="18" charset="0"/>
            </a:endParaRPr>
          </a:p>
        </p:txBody>
      </p:sp>
      <p:sp>
        <p:nvSpPr>
          <p:cNvPr id="75" name="矩形: 对角圆角 74">
            <a:extLst>
              <a:ext uri="{FF2B5EF4-FFF2-40B4-BE49-F238E27FC236}">
                <a16:creationId xmlns:a16="http://schemas.microsoft.com/office/drawing/2014/main" id="{7CD5F997-D7FE-4799-ABC8-4447712DDCE7}"/>
              </a:ext>
            </a:extLst>
          </p:cNvPr>
          <p:cNvSpPr/>
          <p:nvPr/>
        </p:nvSpPr>
        <p:spPr>
          <a:xfrm>
            <a:off x="8372317" y="2439168"/>
            <a:ext cx="2214538" cy="377813"/>
          </a:xfrm>
          <a:prstGeom prst="round2DiagRect">
            <a:avLst>
              <a:gd name="adj1" fmla="val 50000"/>
              <a:gd name="adj2" fmla="val 0"/>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B6792104-A7F0-4583-90CA-51AB66302C6B}"/>
              </a:ext>
            </a:extLst>
          </p:cNvPr>
          <p:cNvCxnSpPr>
            <a:cxnSpLocks/>
            <a:stCxn id="9" idx="0"/>
            <a:endCxn id="5" idx="1"/>
          </p:cNvCxnSpPr>
          <p:nvPr/>
        </p:nvCxnSpPr>
        <p:spPr>
          <a:xfrm flipH="1" flipV="1">
            <a:off x="3128033" y="2818985"/>
            <a:ext cx="99" cy="21209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3B083010-08E4-425D-B50F-E82AD7D3ACC3}"/>
              </a:ext>
            </a:extLst>
          </p:cNvPr>
          <p:cNvCxnSpPr>
            <a:cxnSpLocks/>
            <a:stCxn id="10" idx="0"/>
            <a:endCxn id="73" idx="1"/>
          </p:cNvCxnSpPr>
          <p:nvPr/>
        </p:nvCxnSpPr>
        <p:spPr>
          <a:xfrm flipH="1" flipV="1">
            <a:off x="6387191" y="2811351"/>
            <a:ext cx="3946" cy="21807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56D80A29-7436-4D00-811D-FF3891F7175B}"/>
              </a:ext>
            </a:extLst>
          </p:cNvPr>
          <p:cNvCxnSpPr>
            <a:cxnSpLocks/>
            <a:stCxn id="62" idx="0"/>
            <a:endCxn id="75" idx="1"/>
          </p:cNvCxnSpPr>
          <p:nvPr/>
        </p:nvCxnSpPr>
        <p:spPr>
          <a:xfrm flipH="1" flipV="1">
            <a:off x="9479586" y="2816981"/>
            <a:ext cx="3363" cy="2140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40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子任务一：领域模型及智能合约领域特定语言族设计 </a:t>
            </a:r>
            <a:r>
              <a:rPr lang="en-US" altLang="zh-CN" dirty="0"/>
              <a:t>- DSL</a:t>
            </a:r>
            <a:endParaRPr lang="zh-CN" altLang="en-US" dirty="0"/>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1323439"/>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mn-ea"/>
              </a:rPr>
              <a:t>CryptLang</a:t>
            </a:r>
            <a:r>
              <a:rPr lang="zh-CN" altLang="en-US" sz="1600" b="1" dirty="0">
                <a:latin typeface="宋体" panose="02010600030101010101" pitchFamily="2" charset="-122"/>
                <a:ea typeface="宋体" panose="02010600030101010101" pitchFamily="2" charset="-122"/>
                <a:cs typeface="+mn-ea"/>
              </a:rPr>
              <a:t>语言设计与实现。</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使用</a:t>
            </a:r>
            <a:r>
              <a:rPr lang="en-US" altLang="zh-CN" sz="1600" dirty="0">
                <a:latin typeface="宋体" panose="02010600030101010101" pitchFamily="2" charset="-122"/>
                <a:ea typeface="宋体" panose="02010600030101010101" pitchFamily="2" charset="-122"/>
                <a:cs typeface="+mn-ea"/>
              </a:rPr>
              <a:t>Antlr</a:t>
            </a:r>
            <a:r>
              <a:rPr lang="zh-CN" altLang="en-US" sz="1600" dirty="0">
                <a:latin typeface="宋体" panose="02010600030101010101" pitchFamily="2" charset="-122"/>
                <a:ea typeface="宋体" panose="02010600030101010101" pitchFamily="2" charset="-122"/>
                <a:cs typeface="+mn-ea"/>
              </a:rPr>
              <a:t>实现词法、语法分析。</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定义和实现</a:t>
            </a:r>
            <a:r>
              <a:rPr lang="en-US" altLang="zh-CN" sz="1600" dirty="0">
                <a:latin typeface="宋体" panose="02010600030101010101" pitchFamily="2" charset="-122"/>
                <a:ea typeface="宋体" panose="02010600030101010101" pitchFamily="2" charset="-122"/>
                <a:cs typeface="+mn-ea"/>
              </a:rPr>
              <a:t>DSL</a:t>
            </a:r>
            <a:r>
              <a:rPr lang="zh-CN" altLang="en-US" sz="1600" dirty="0">
                <a:latin typeface="宋体" panose="02010600030101010101" pitchFamily="2" charset="-122"/>
                <a:ea typeface="宋体" panose="02010600030101010101" pitchFamily="2" charset="-122"/>
                <a:cs typeface="+mn-ea"/>
              </a:rPr>
              <a:t>的语法规则和操作语义。</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给出简单的使用示例。</a:t>
            </a:r>
          </a:p>
          <a:p>
            <a:pPr marL="800100" lvl="2" indent="-342900" fontAlgn="base">
              <a:spcBef>
                <a:spcPct val="0"/>
              </a:spcBef>
              <a:spcAft>
                <a:spcPct val="0"/>
              </a:spcAft>
              <a:buFont typeface="Arial" panose="020B0604020202020204" pitchFamily="34" charset="0"/>
              <a:buChar char="•"/>
            </a:pPr>
            <a:endParaRPr lang="zh-CN" altLang="en-US" sz="1600" dirty="0">
              <a:latin typeface="宋体" panose="02010600030101010101" pitchFamily="2" charset="-122"/>
              <a:ea typeface="宋体" panose="02010600030101010101" pitchFamily="2" charset="-122"/>
              <a:cs typeface="+mn-ea"/>
            </a:endParaRPr>
          </a:p>
        </p:txBody>
      </p:sp>
      <p:pic>
        <p:nvPicPr>
          <p:cNvPr id="5" name="图片 4">
            <a:extLst>
              <a:ext uri="{FF2B5EF4-FFF2-40B4-BE49-F238E27FC236}">
                <a16:creationId xmlns:a16="http://schemas.microsoft.com/office/drawing/2014/main" id="{6E3751D3-E7BB-45FB-853E-60DD72C65C63}"/>
              </a:ext>
            </a:extLst>
          </p:cNvPr>
          <p:cNvPicPr>
            <a:picLocks noChangeAspect="1"/>
          </p:cNvPicPr>
          <p:nvPr/>
        </p:nvPicPr>
        <p:blipFill>
          <a:blip r:embed="rId3"/>
          <a:stretch>
            <a:fillRect/>
          </a:stretch>
        </p:blipFill>
        <p:spPr>
          <a:xfrm>
            <a:off x="124861" y="2398323"/>
            <a:ext cx="5521063" cy="2752356"/>
          </a:xfrm>
          <a:prstGeom prst="rect">
            <a:avLst/>
          </a:prstGeom>
        </p:spPr>
      </p:pic>
      <p:sp>
        <p:nvSpPr>
          <p:cNvPr id="8" name="文本框 7">
            <a:extLst>
              <a:ext uri="{FF2B5EF4-FFF2-40B4-BE49-F238E27FC236}">
                <a16:creationId xmlns:a16="http://schemas.microsoft.com/office/drawing/2014/main" id="{088E0667-D7F0-48E1-856A-4BE8D7053511}"/>
              </a:ext>
            </a:extLst>
          </p:cNvPr>
          <p:cNvSpPr txBox="1"/>
          <p:nvPr/>
        </p:nvSpPr>
        <p:spPr>
          <a:xfrm>
            <a:off x="336219" y="5150679"/>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3</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CryptLang</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语法</a:t>
            </a:r>
          </a:p>
        </p:txBody>
      </p:sp>
      <p:sp>
        <p:nvSpPr>
          <p:cNvPr id="9" name="文本框 8">
            <a:extLst>
              <a:ext uri="{FF2B5EF4-FFF2-40B4-BE49-F238E27FC236}">
                <a16:creationId xmlns:a16="http://schemas.microsoft.com/office/drawing/2014/main" id="{290C8DDE-2DEB-4AF2-AF9F-8A600AE68B02}"/>
              </a:ext>
            </a:extLst>
          </p:cNvPr>
          <p:cNvSpPr txBox="1"/>
          <p:nvPr/>
        </p:nvSpPr>
        <p:spPr>
          <a:xfrm>
            <a:off x="6546076" y="5150679"/>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4</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CryptLang</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使用实例</a:t>
            </a:r>
          </a:p>
        </p:txBody>
      </p:sp>
      <p:pic>
        <p:nvPicPr>
          <p:cNvPr id="6" name="图片 5">
            <a:extLst>
              <a:ext uri="{FF2B5EF4-FFF2-40B4-BE49-F238E27FC236}">
                <a16:creationId xmlns:a16="http://schemas.microsoft.com/office/drawing/2014/main" id="{8E404A68-7992-4503-AB5A-464C9CF3822E}"/>
              </a:ext>
            </a:extLst>
          </p:cNvPr>
          <p:cNvPicPr>
            <a:picLocks noChangeAspect="1"/>
          </p:cNvPicPr>
          <p:nvPr/>
        </p:nvPicPr>
        <p:blipFill>
          <a:blip r:embed="rId4"/>
          <a:stretch>
            <a:fillRect/>
          </a:stretch>
        </p:blipFill>
        <p:spPr>
          <a:xfrm>
            <a:off x="5972948" y="2198464"/>
            <a:ext cx="6094191" cy="2952215"/>
          </a:xfrm>
          <a:prstGeom prst="rect">
            <a:avLst/>
          </a:prstGeom>
        </p:spPr>
      </p:pic>
    </p:spTree>
    <p:extLst>
      <p:ext uri="{BB962C8B-B14F-4D97-AF65-F5344CB8AC3E}">
        <p14:creationId xmlns:p14="http://schemas.microsoft.com/office/powerpoint/2010/main" val="4169146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子任务二：智能合约代码合成与转译技术 </a:t>
            </a:r>
            <a:r>
              <a:rPr lang="en-US" altLang="zh-CN" dirty="0"/>
              <a:t>– </a:t>
            </a:r>
            <a:r>
              <a:rPr lang="zh-CN" altLang="en-US" dirty="0"/>
              <a:t>链上执行</a:t>
            </a:r>
          </a:p>
        </p:txBody>
      </p:sp>
      <p:sp>
        <p:nvSpPr>
          <p:cNvPr id="4" name="文本框 3">
            <a:extLst>
              <a:ext uri="{FF2B5EF4-FFF2-40B4-BE49-F238E27FC236}">
                <a16:creationId xmlns:a16="http://schemas.microsoft.com/office/drawing/2014/main" id="{FCB3A895-F138-4E53-A608-56D4C0DCE0DB}"/>
              </a:ext>
            </a:extLst>
          </p:cNvPr>
          <p:cNvSpPr txBox="1"/>
          <p:nvPr/>
        </p:nvSpPr>
        <p:spPr>
          <a:xfrm>
            <a:off x="556591" y="923235"/>
            <a:ext cx="10774017" cy="1323439"/>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如何支持针对新领域设计的</a:t>
            </a:r>
            <a:r>
              <a:rPr lang="en-US" altLang="zh-CN" sz="1600" b="1" dirty="0">
                <a:latin typeface="宋体" panose="02010600030101010101" pitchFamily="2" charset="-122"/>
                <a:ea typeface="宋体" panose="02010600030101010101" pitchFamily="2" charset="-122"/>
                <a:cs typeface="+mn-ea"/>
              </a:rPr>
              <a:t>DSL</a:t>
            </a:r>
            <a:r>
              <a:rPr lang="zh-CN" altLang="en-US" sz="1600" b="1" dirty="0">
                <a:latin typeface="宋体" panose="02010600030101010101" pitchFamily="2" charset="-122"/>
                <a:ea typeface="宋体" panose="02010600030101010101" pitchFamily="2" charset="-122"/>
                <a:cs typeface="+mn-ea"/>
              </a:rPr>
              <a:t>编写的智能合约在区块链上运行。</a:t>
            </a:r>
            <a:endParaRPr lang="en-US" altLang="zh-CN" sz="1600" b="1" dirty="0">
              <a:latin typeface="宋体" panose="02010600030101010101" pitchFamily="2" charset="-122"/>
              <a:ea typeface="宋体" panose="02010600030101010101" pitchFamily="2" charset="-122"/>
              <a:cs typeface="+mn-ea"/>
            </a:endParaRPr>
          </a:p>
          <a:p>
            <a:pPr marL="457200" lvl="2" fontAlgn="base">
              <a:spcBef>
                <a:spcPct val="0"/>
              </a:spcBef>
              <a:spcAft>
                <a:spcPct val="0"/>
              </a:spcAft>
            </a:pPr>
            <a:r>
              <a:rPr lang="zh-CN" altLang="en-US" sz="1600" dirty="0">
                <a:latin typeface="宋体" panose="02010600030101010101" pitchFamily="2" charset="-122"/>
                <a:ea typeface="宋体" panose="02010600030101010101" pitchFamily="2" charset="-122"/>
                <a:cs typeface="+mn-ea"/>
              </a:rPr>
              <a:t>具体实现步骤：</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使用</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描述加密算法和链上输入数据。</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编译器解析</a:t>
            </a:r>
            <a:r>
              <a:rPr lang="en-US" altLang="zh-CN" sz="1600" dirty="0">
                <a:latin typeface="宋体" panose="02010600030101010101" pitchFamily="2" charset="-122"/>
                <a:ea typeface="宋体" panose="02010600030101010101" pitchFamily="2" charset="-122"/>
                <a:cs typeface="+mn-ea"/>
              </a:rPr>
              <a:t>CryptLang</a:t>
            </a:r>
            <a:r>
              <a:rPr lang="zh-CN" altLang="en-US" sz="1600" dirty="0">
                <a:latin typeface="宋体" panose="02010600030101010101" pitchFamily="2" charset="-122"/>
                <a:ea typeface="宋体" panose="02010600030101010101" pitchFamily="2" charset="-122"/>
                <a:cs typeface="+mn-ea"/>
              </a:rPr>
              <a:t>代码，生成抽象语法树（</a:t>
            </a:r>
            <a:r>
              <a:rPr lang="en-US" altLang="zh-CN" sz="1600" dirty="0">
                <a:latin typeface="宋体" panose="02010600030101010101" pitchFamily="2" charset="-122"/>
                <a:ea typeface="宋体" panose="02010600030101010101" pitchFamily="2" charset="-122"/>
                <a:cs typeface="+mn-ea"/>
              </a:rPr>
              <a:t>AST</a:t>
            </a:r>
            <a:r>
              <a:rPr lang="zh-CN" altLang="en-US" sz="1600" dirty="0">
                <a:latin typeface="宋体" panose="02010600030101010101" pitchFamily="2" charset="-122"/>
                <a:ea typeface="宋体" panose="02010600030101010101" pitchFamily="2" charset="-122"/>
                <a:cs typeface="+mn-ea"/>
              </a:rPr>
              <a:t>）。</a:t>
            </a: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根据标准辅助模板和</a:t>
            </a:r>
            <a:r>
              <a:rPr lang="en-US" altLang="zh-CN" sz="1600" dirty="0">
                <a:latin typeface="宋体" panose="02010600030101010101" pitchFamily="2" charset="-122"/>
                <a:ea typeface="宋体" panose="02010600030101010101" pitchFamily="2" charset="-122"/>
                <a:cs typeface="+mn-ea"/>
              </a:rPr>
              <a:t>AST</a:t>
            </a:r>
            <a:r>
              <a:rPr lang="zh-CN" altLang="en-US" sz="1600" dirty="0">
                <a:latin typeface="宋体" panose="02010600030101010101" pitchFamily="2" charset="-122"/>
                <a:ea typeface="宋体" panose="02010600030101010101" pitchFamily="2" charset="-122"/>
                <a:cs typeface="+mn-ea"/>
              </a:rPr>
              <a:t>生成</a:t>
            </a:r>
            <a:r>
              <a:rPr lang="en-US" altLang="zh-CN" sz="1600" dirty="0">
                <a:latin typeface="宋体" panose="02010600030101010101" pitchFamily="2" charset="-122"/>
                <a:ea typeface="宋体" panose="02010600030101010101" pitchFamily="2" charset="-122"/>
                <a:cs typeface="+mn-ea"/>
              </a:rPr>
              <a:t>Solidity</a:t>
            </a:r>
            <a:r>
              <a:rPr lang="zh-CN" altLang="en-US" sz="1600" dirty="0">
                <a:latin typeface="宋体" panose="02010600030101010101" pitchFamily="2" charset="-122"/>
                <a:ea typeface="宋体" panose="02010600030101010101" pitchFamily="2" charset="-122"/>
                <a:cs typeface="+mn-ea"/>
              </a:rPr>
              <a:t>代码。 </a:t>
            </a:r>
          </a:p>
        </p:txBody>
      </p:sp>
      <p:sp>
        <p:nvSpPr>
          <p:cNvPr id="6" name="矩形: 折角 5">
            <a:extLst>
              <a:ext uri="{FF2B5EF4-FFF2-40B4-BE49-F238E27FC236}">
                <a16:creationId xmlns:a16="http://schemas.microsoft.com/office/drawing/2014/main" id="{EDD69441-FEE1-4116-87E3-3C0BCDC1F64D}"/>
              </a:ext>
            </a:extLst>
          </p:cNvPr>
          <p:cNvSpPr/>
          <p:nvPr/>
        </p:nvSpPr>
        <p:spPr>
          <a:xfrm>
            <a:off x="2645467" y="3368433"/>
            <a:ext cx="1968800" cy="1744193"/>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zh-CN" dirty="0">
                <a:latin typeface="Consolas" panose="020B0609020204030204" pitchFamily="49" charset="0"/>
              </a:rPr>
              <a:t>@</a:t>
            </a:r>
            <a:r>
              <a:rPr lang="en-US" altLang="zh-CN" dirty="0">
                <a:solidFill>
                  <a:srgbClr val="FF0000"/>
                </a:solidFill>
                <a:latin typeface="Consolas" panose="020B0609020204030204" pitchFamily="49" charset="0"/>
              </a:rPr>
              <a:t>ECDSA</a:t>
            </a:r>
            <a:r>
              <a:rPr lang="en-US" altLang="zh-CN" dirty="0">
                <a:latin typeface="Consolas" panose="020B0609020204030204" pitchFamily="49" charset="0"/>
              </a:rPr>
              <a:t>with</a:t>
            </a:r>
            <a:r>
              <a:rPr lang="en-US" altLang="zh-CN" dirty="0">
                <a:solidFill>
                  <a:srgbClr val="FF0000"/>
                </a:solidFill>
                <a:latin typeface="Consolas" panose="020B0609020204030204" pitchFamily="49" charset="0"/>
              </a:rPr>
              <a:t>SHA3</a:t>
            </a:r>
          </a:p>
          <a:p>
            <a:r>
              <a:rPr lang="en-US" altLang="zh-CN" dirty="0">
                <a:latin typeface="Consolas" panose="020B0609020204030204" pitchFamily="49" charset="0"/>
              </a:rPr>
              <a:t>(_owner,</a:t>
            </a:r>
          </a:p>
          <a:p>
            <a:r>
              <a:rPr lang="en-US" altLang="zh-CN" dirty="0">
                <a:latin typeface="Consolas" panose="020B0609020204030204" pitchFamily="49" charset="0"/>
              </a:rPr>
              <a:t>_spender,</a:t>
            </a:r>
          </a:p>
          <a:p>
            <a:r>
              <a:rPr lang="en-US" altLang="zh-CN" dirty="0">
                <a:latin typeface="Consolas" panose="020B0609020204030204" pitchFamily="49" charset="0"/>
              </a:rPr>
              <a:t>_value)</a:t>
            </a:r>
          </a:p>
        </p:txBody>
      </p:sp>
      <p:sp>
        <p:nvSpPr>
          <p:cNvPr id="7" name="矩形 6">
            <a:extLst>
              <a:ext uri="{FF2B5EF4-FFF2-40B4-BE49-F238E27FC236}">
                <a16:creationId xmlns:a16="http://schemas.microsoft.com/office/drawing/2014/main" id="{4CAE6142-ECE3-47DA-9999-5528CE479DBE}"/>
              </a:ext>
            </a:extLst>
          </p:cNvPr>
          <p:cNvSpPr/>
          <p:nvPr/>
        </p:nvSpPr>
        <p:spPr>
          <a:xfrm>
            <a:off x="4912504" y="3368434"/>
            <a:ext cx="1968800" cy="174419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latin typeface="Corbel" panose="020B0503020204020204" pitchFamily="34" charset="0"/>
            </a:endParaRPr>
          </a:p>
        </p:txBody>
      </p:sp>
      <p:sp>
        <p:nvSpPr>
          <p:cNvPr id="8" name="矩形 7">
            <a:extLst>
              <a:ext uri="{FF2B5EF4-FFF2-40B4-BE49-F238E27FC236}">
                <a16:creationId xmlns:a16="http://schemas.microsoft.com/office/drawing/2014/main" id="{D094FFB6-C521-4816-A202-63E8E7232C3F}"/>
              </a:ext>
            </a:extLst>
          </p:cNvPr>
          <p:cNvSpPr/>
          <p:nvPr/>
        </p:nvSpPr>
        <p:spPr>
          <a:xfrm>
            <a:off x="5044849" y="3465815"/>
            <a:ext cx="1645045" cy="27790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Corbel" panose="020B0503020204020204" pitchFamily="34" charset="0"/>
              </a:rPr>
              <a:t>解析器</a:t>
            </a:r>
          </a:p>
        </p:txBody>
      </p:sp>
      <p:sp>
        <p:nvSpPr>
          <p:cNvPr id="9" name="矩形 8">
            <a:extLst>
              <a:ext uri="{FF2B5EF4-FFF2-40B4-BE49-F238E27FC236}">
                <a16:creationId xmlns:a16="http://schemas.microsoft.com/office/drawing/2014/main" id="{8C400EEB-E216-4533-A673-588E19E9E912}"/>
              </a:ext>
            </a:extLst>
          </p:cNvPr>
          <p:cNvSpPr/>
          <p:nvPr/>
        </p:nvSpPr>
        <p:spPr>
          <a:xfrm>
            <a:off x="4986514" y="4720327"/>
            <a:ext cx="1781040" cy="27790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Corbel" panose="020B0503020204020204" pitchFamily="34" charset="0"/>
              </a:rPr>
              <a:t>集成器</a:t>
            </a:r>
          </a:p>
        </p:txBody>
      </p:sp>
      <p:sp>
        <p:nvSpPr>
          <p:cNvPr id="10" name="矩形 9">
            <a:extLst>
              <a:ext uri="{FF2B5EF4-FFF2-40B4-BE49-F238E27FC236}">
                <a16:creationId xmlns:a16="http://schemas.microsoft.com/office/drawing/2014/main" id="{A6768BF0-B0C3-496D-ADB1-D0A78C7EDAB5}"/>
              </a:ext>
            </a:extLst>
          </p:cNvPr>
          <p:cNvSpPr/>
          <p:nvPr/>
        </p:nvSpPr>
        <p:spPr>
          <a:xfrm>
            <a:off x="5044849" y="3943778"/>
            <a:ext cx="729923" cy="573141"/>
          </a:xfrm>
          <a:prstGeom prst="rect">
            <a:avLst/>
          </a:prstGeom>
          <a:ln>
            <a:prstDash val="lgDashDot"/>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solidFill>
                  <a:srgbClr val="00B050"/>
                </a:solidFill>
                <a:latin typeface="Corbel" panose="020B0503020204020204" pitchFamily="34" charset="0"/>
              </a:rPr>
              <a:t>抽象语法树</a:t>
            </a:r>
          </a:p>
        </p:txBody>
      </p:sp>
      <p:sp>
        <p:nvSpPr>
          <p:cNvPr id="11" name="矩形 10">
            <a:extLst>
              <a:ext uri="{FF2B5EF4-FFF2-40B4-BE49-F238E27FC236}">
                <a16:creationId xmlns:a16="http://schemas.microsoft.com/office/drawing/2014/main" id="{6A06A060-0914-4264-8775-89150839C08D}"/>
              </a:ext>
            </a:extLst>
          </p:cNvPr>
          <p:cNvSpPr/>
          <p:nvPr/>
        </p:nvSpPr>
        <p:spPr>
          <a:xfrm>
            <a:off x="5898367" y="3943778"/>
            <a:ext cx="791527" cy="57314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Corbel" panose="020B0503020204020204" pitchFamily="34" charset="0"/>
              </a:rPr>
              <a:t>辅助模板</a:t>
            </a:r>
          </a:p>
        </p:txBody>
      </p:sp>
      <p:cxnSp>
        <p:nvCxnSpPr>
          <p:cNvPr id="12" name="连接符: 肘形 11">
            <a:extLst>
              <a:ext uri="{FF2B5EF4-FFF2-40B4-BE49-F238E27FC236}">
                <a16:creationId xmlns:a16="http://schemas.microsoft.com/office/drawing/2014/main" id="{627406C4-8D06-4E4B-B38E-482D8AD28AA5}"/>
              </a:ext>
            </a:extLst>
          </p:cNvPr>
          <p:cNvCxnSpPr>
            <a:cxnSpLocks/>
            <a:stCxn id="6" idx="3"/>
            <a:endCxn id="8" idx="1"/>
          </p:cNvCxnSpPr>
          <p:nvPr/>
        </p:nvCxnSpPr>
        <p:spPr>
          <a:xfrm flipV="1">
            <a:off x="4614267" y="3604769"/>
            <a:ext cx="430582" cy="63576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3" name="矩形: 折角 12">
            <a:extLst>
              <a:ext uri="{FF2B5EF4-FFF2-40B4-BE49-F238E27FC236}">
                <a16:creationId xmlns:a16="http://schemas.microsoft.com/office/drawing/2014/main" id="{8CFDE514-DE5A-4D31-80F4-8169FE1B7224}"/>
              </a:ext>
            </a:extLst>
          </p:cNvPr>
          <p:cNvSpPr/>
          <p:nvPr/>
        </p:nvSpPr>
        <p:spPr>
          <a:xfrm>
            <a:off x="7179541" y="3372812"/>
            <a:ext cx="2536120" cy="1744193"/>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r>
              <a:rPr lang="en-US" altLang="zh-CN" sz="1600" dirty="0">
                <a:latin typeface="Consolas" panose="020B0609020204030204" pitchFamily="49" charset="0"/>
              </a:rPr>
              <a:t>bytes32 hash = </a:t>
            </a:r>
            <a:r>
              <a:rPr lang="en-US" altLang="zh-CN" sz="1600" dirty="0">
                <a:solidFill>
                  <a:srgbClr val="0070C0"/>
                </a:solidFill>
                <a:latin typeface="Consolas" panose="020B0609020204030204" pitchFamily="49" charset="0"/>
              </a:rPr>
              <a:t>keccak256</a:t>
            </a:r>
            <a:r>
              <a:rPr lang="en-US" altLang="zh-CN" sz="1600" dirty="0">
                <a:latin typeface="Consolas" panose="020B0609020204030204" pitchFamily="49" charset="0"/>
              </a:rPr>
              <a:t>(…);</a:t>
            </a:r>
          </a:p>
          <a:p>
            <a:r>
              <a:rPr lang="en-US" altLang="zh-CN" sz="1600" dirty="0">
                <a:solidFill>
                  <a:srgbClr val="0070C0"/>
                </a:solidFill>
                <a:latin typeface="Consolas" panose="020B0609020204030204" pitchFamily="49" charset="0"/>
              </a:rPr>
              <a:t>require</a:t>
            </a:r>
            <a:r>
              <a:rPr lang="en-US" altLang="zh-CN" sz="1600" dirty="0">
                <a:latin typeface="Consolas" panose="020B0609020204030204" pitchFamily="49" charset="0"/>
              </a:rPr>
              <a:t>(msg.sender == </a:t>
            </a:r>
            <a:r>
              <a:rPr lang="en-US" altLang="zh-CN" sz="1600" dirty="0">
                <a:solidFill>
                  <a:srgbClr val="0070C0"/>
                </a:solidFill>
                <a:latin typeface="Consolas" panose="020B0609020204030204" pitchFamily="49" charset="0"/>
              </a:rPr>
              <a:t>ecrecover</a:t>
            </a:r>
            <a:r>
              <a:rPr lang="en-US" altLang="zh-CN" sz="1600" dirty="0">
                <a:latin typeface="Consolas" panose="020B0609020204030204" pitchFamily="49" charset="0"/>
              </a:rPr>
              <a:t>(hash,sig));</a:t>
            </a:r>
          </a:p>
        </p:txBody>
      </p:sp>
      <p:cxnSp>
        <p:nvCxnSpPr>
          <p:cNvPr id="14" name="连接符: 肘形 13">
            <a:extLst>
              <a:ext uri="{FF2B5EF4-FFF2-40B4-BE49-F238E27FC236}">
                <a16:creationId xmlns:a16="http://schemas.microsoft.com/office/drawing/2014/main" id="{0E9A7ABA-A376-4874-8BA4-DBF80CD60A0B}"/>
              </a:ext>
            </a:extLst>
          </p:cNvPr>
          <p:cNvCxnSpPr>
            <a:cxnSpLocks/>
            <a:stCxn id="9" idx="3"/>
            <a:endCxn id="13" idx="1"/>
          </p:cNvCxnSpPr>
          <p:nvPr/>
        </p:nvCxnSpPr>
        <p:spPr>
          <a:xfrm flipV="1">
            <a:off x="6767554" y="4244909"/>
            <a:ext cx="411987" cy="61437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AB3C155B-A960-448E-B87B-CE776902532E}"/>
              </a:ext>
            </a:extLst>
          </p:cNvPr>
          <p:cNvSpPr txBox="1"/>
          <p:nvPr/>
        </p:nvSpPr>
        <p:spPr>
          <a:xfrm>
            <a:off x="2998754" y="2996188"/>
            <a:ext cx="1262225" cy="369332"/>
          </a:xfrm>
          <a:prstGeom prst="rect">
            <a:avLst/>
          </a:prstGeom>
          <a:noFill/>
        </p:spPr>
        <p:txBody>
          <a:bodyPr wrap="square" rtlCol="0">
            <a:spAutoFit/>
          </a:bodyPr>
          <a:lstStyle/>
          <a:p>
            <a:pPr algn="ctr"/>
            <a:r>
              <a:rPr lang="en-US" altLang="zh-CN" b="1" dirty="0">
                <a:latin typeface="Corbel" panose="020B0503020204020204" pitchFamily="34" charset="0"/>
              </a:rPr>
              <a:t>CryptLang</a:t>
            </a:r>
            <a:endParaRPr lang="zh-CN" altLang="en-US" b="1" dirty="0">
              <a:latin typeface="Corbel" panose="020B0503020204020204" pitchFamily="34" charset="0"/>
            </a:endParaRPr>
          </a:p>
        </p:txBody>
      </p:sp>
      <p:sp>
        <p:nvSpPr>
          <p:cNvPr id="16" name="文本框 15">
            <a:extLst>
              <a:ext uri="{FF2B5EF4-FFF2-40B4-BE49-F238E27FC236}">
                <a16:creationId xmlns:a16="http://schemas.microsoft.com/office/drawing/2014/main" id="{65BBF2BB-1661-479A-9729-E39C461C6865}"/>
              </a:ext>
            </a:extLst>
          </p:cNvPr>
          <p:cNvSpPr txBox="1"/>
          <p:nvPr/>
        </p:nvSpPr>
        <p:spPr>
          <a:xfrm>
            <a:off x="7841646" y="2981252"/>
            <a:ext cx="1211909" cy="369332"/>
          </a:xfrm>
          <a:prstGeom prst="rect">
            <a:avLst/>
          </a:prstGeom>
          <a:noFill/>
        </p:spPr>
        <p:txBody>
          <a:bodyPr wrap="square" rtlCol="0">
            <a:spAutoFit/>
          </a:bodyPr>
          <a:lstStyle/>
          <a:p>
            <a:pPr algn="ctr"/>
            <a:r>
              <a:rPr lang="en-US" altLang="zh-CN" b="1" dirty="0">
                <a:latin typeface="Corbel" panose="020B0503020204020204" pitchFamily="34" charset="0"/>
              </a:rPr>
              <a:t>Solidity</a:t>
            </a:r>
            <a:endParaRPr lang="zh-CN" altLang="en-US" b="1" dirty="0">
              <a:latin typeface="Corbel" panose="020B0503020204020204" pitchFamily="34" charset="0"/>
            </a:endParaRPr>
          </a:p>
        </p:txBody>
      </p:sp>
      <p:sp>
        <p:nvSpPr>
          <p:cNvPr id="17" name="文本框 16">
            <a:extLst>
              <a:ext uri="{FF2B5EF4-FFF2-40B4-BE49-F238E27FC236}">
                <a16:creationId xmlns:a16="http://schemas.microsoft.com/office/drawing/2014/main" id="{A58CA2DE-C12D-437F-80FB-D46E0CDFD92C}"/>
              </a:ext>
            </a:extLst>
          </p:cNvPr>
          <p:cNvSpPr txBox="1"/>
          <p:nvPr/>
        </p:nvSpPr>
        <p:spPr>
          <a:xfrm>
            <a:off x="5271079" y="2995749"/>
            <a:ext cx="1211909" cy="369332"/>
          </a:xfrm>
          <a:prstGeom prst="rect">
            <a:avLst/>
          </a:prstGeom>
          <a:noFill/>
        </p:spPr>
        <p:txBody>
          <a:bodyPr wrap="square" rtlCol="0">
            <a:spAutoFit/>
          </a:bodyPr>
          <a:lstStyle/>
          <a:p>
            <a:pPr algn="ctr"/>
            <a:r>
              <a:rPr lang="zh-CN" altLang="en-US" b="1" dirty="0">
                <a:latin typeface="Corbel" panose="020B0503020204020204" pitchFamily="34" charset="0"/>
              </a:rPr>
              <a:t>编译器</a:t>
            </a:r>
          </a:p>
        </p:txBody>
      </p:sp>
      <p:sp>
        <p:nvSpPr>
          <p:cNvPr id="18" name="矩形 17">
            <a:extLst>
              <a:ext uri="{FF2B5EF4-FFF2-40B4-BE49-F238E27FC236}">
                <a16:creationId xmlns:a16="http://schemas.microsoft.com/office/drawing/2014/main" id="{CB14B278-5EFE-49BC-958D-2CEC42208E16}"/>
              </a:ext>
            </a:extLst>
          </p:cNvPr>
          <p:cNvSpPr/>
          <p:nvPr/>
        </p:nvSpPr>
        <p:spPr>
          <a:xfrm>
            <a:off x="2544839" y="2981252"/>
            <a:ext cx="4427621" cy="2283813"/>
          </a:xfrm>
          <a:prstGeom prst="rect">
            <a:avLst/>
          </a:prstGeom>
          <a:noFill/>
          <a:ln w="28575">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6F11731-30CE-44D7-A4A6-BAD48921485A}"/>
              </a:ext>
            </a:extLst>
          </p:cNvPr>
          <p:cNvSpPr txBox="1"/>
          <p:nvPr/>
        </p:nvSpPr>
        <p:spPr>
          <a:xfrm>
            <a:off x="3859562" y="2600059"/>
            <a:ext cx="1798174" cy="369332"/>
          </a:xfrm>
          <a:prstGeom prst="rect">
            <a:avLst/>
          </a:prstGeom>
          <a:noFill/>
        </p:spPr>
        <p:txBody>
          <a:bodyPr wrap="square" rtlCol="0">
            <a:spAutoFit/>
          </a:bodyPr>
          <a:lstStyle/>
          <a:p>
            <a:pPr algn="ctr"/>
            <a:r>
              <a:rPr lang="zh-CN" altLang="en-US" b="1" dirty="0">
                <a:latin typeface="Corbel" panose="020B0503020204020204" pitchFamily="34" charset="0"/>
              </a:rPr>
              <a:t>语言转译系统</a:t>
            </a:r>
          </a:p>
        </p:txBody>
      </p:sp>
      <p:cxnSp>
        <p:nvCxnSpPr>
          <p:cNvPr id="20" name="直接箭头连接符 19">
            <a:extLst>
              <a:ext uri="{FF2B5EF4-FFF2-40B4-BE49-F238E27FC236}">
                <a16:creationId xmlns:a16="http://schemas.microsoft.com/office/drawing/2014/main" id="{4E0C06A1-A24E-4273-B484-1343F34468D7}"/>
              </a:ext>
            </a:extLst>
          </p:cNvPr>
          <p:cNvCxnSpPr>
            <a:cxnSpLocks/>
            <a:endCxn id="10" idx="0"/>
          </p:cNvCxnSpPr>
          <p:nvPr/>
        </p:nvCxnSpPr>
        <p:spPr>
          <a:xfrm>
            <a:off x="5409811" y="3743723"/>
            <a:ext cx="0" cy="2000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38830F53-6936-4C74-88EC-9C6C6F99D16F}"/>
              </a:ext>
            </a:extLst>
          </p:cNvPr>
          <p:cNvCxnSpPr>
            <a:cxnSpLocks/>
            <a:stCxn id="10" idx="2"/>
          </p:cNvCxnSpPr>
          <p:nvPr/>
        </p:nvCxnSpPr>
        <p:spPr>
          <a:xfrm>
            <a:off x="5409811" y="4516919"/>
            <a:ext cx="0" cy="2000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D55F9026-AA79-42C6-9127-ACA44FF3F478}"/>
              </a:ext>
            </a:extLst>
          </p:cNvPr>
          <p:cNvCxnSpPr>
            <a:cxnSpLocks/>
            <a:stCxn id="11" idx="2"/>
          </p:cNvCxnSpPr>
          <p:nvPr/>
        </p:nvCxnSpPr>
        <p:spPr>
          <a:xfrm>
            <a:off x="6294131" y="4516919"/>
            <a:ext cx="0" cy="20005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Rectangle 1">
            <a:extLst>
              <a:ext uri="{FF2B5EF4-FFF2-40B4-BE49-F238E27FC236}">
                <a16:creationId xmlns:a16="http://schemas.microsoft.com/office/drawing/2014/main" id="{963479BD-9073-4BE0-ABE3-13F5B99E62E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5" name="文本框 24">
            <a:extLst>
              <a:ext uri="{FF2B5EF4-FFF2-40B4-BE49-F238E27FC236}">
                <a16:creationId xmlns:a16="http://schemas.microsoft.com/office/drawing/2014/main" id="{9EFD71B8-BCE5-4FD9-A45B-C9D6BB86C36E}"/>
              </a:ext>
            </a:extLst>
          </p:cNvPr>
          <p:cNvSpPr txBox="1"/>
          <p:nvPr/>
        </p:nvSpPr>
        <p:spPr>
          <a:xfrm>
            <a:off x="3441147" y="5286339"/>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5</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：从</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CryptLang</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到</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Solidity</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的语言转译系统</a:t>
            </a:r>
          </a:p>
        </p:txBody>
      </p:sp>
    </p:spTree>
    <p:extLst>
      <p:ext uri="{BB962C8B-B14F-4D97-AF65-F5344CB8AC3E}">
        <p14:creationId xmlns:p14="http://schemas.microsoft.com/office/powerpoint/2010/main" val="184997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子任务二：智能合约代码合成与转译技术 </a:t>
            </a:r>
            <a:r>
              <a:rPr lang="en-US" altLang="zh-CN" dirty="0"/>
              <a:t>– </a:t>
            </a:r>
            <a:r>
              <a:rPr lang="zh-CN" altLang="en-US" dirty="0"/>
              <a:t>应用示范</a:t>
            </a:r>
          </a:p>
        </p:txBody>
      </p:sp>
      <p:sp>
        <p:nvSpPr>
          <p:cNvPr id="4" name="文本框 3">
            <a:extLst>
              <a:ext uri="{FF2B5EF4-FFF2-40B4-BE49-F238E27FC236}">
                <a16:creationId xmlns:a16="http://schemas.microsoft.com/office/drawing/2014/main" id="{FCB3A895-F138-4E53-A608-56D4C0DCE0DB}"/>
              </a:ext>
            </a:extLst>
          </p:cNvPr>
          <p:cNvSpPr txBox="1"/>
          <p:nvPr/>
        </p:nvSpPr>
        <p:spPr>
          <a:xfrm>
            <a:off x="556592" y="923235"/>
            <a:ext cx="3511826" cy="3293209"/>
          </a:xfrm>
          <a:prstGeom prst="rect">
            <a:avLst/>
          </a:prstGeom>
          <a:noFill/>
        </p:spPr>
        <p:txBody>
          <a:bodyPr wrap="square" rtlCol="0">
            <a:spAutoFit/>
          </a:bodyPr>
          <a:lstStyle/>
          <a:p>
            <a:pPr marL="342900" lvl="1" indent="-342900" fontAlgn="base">
              <a:spcBef>
                <a:spcPct val="0"/>
              </a:spcBef>
              <a:spcAft>
                <a:spcPct val="0"/>
              </a:spcAft>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mn-ea"/>
              </a:rPr>
              <a:t>实现在民生领域的具体应用示范</a:t>
            </a:r>
            <a:endParaRPr lang="en-US" altLang="zh-CN" sz="1600" b="1"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示例：中国中医科学院中医药数据中心构建的中医可信联合循证分析平台通过智能合约来实现医药公司与医院科室之间的联合隐私计算任务。</a:t>
            </a:r>
            <a:endParaRPr lang="en-US" altLang="zh-CN" sz="1600" dirty="0">
              <a:latin typeface="宋体" panose="02010600030101010101" pitchFamily="2" charset="-122"/>
              <a:ea typeface="宋体" panose="02010600030101010101" pitchFamily="2" charset="-122"/>
              <a:cs typeface="+mn-ea"/>
            </a:endParaRPr>
          </a:p>
          <a:p>
            <a:pPr marL="800100" lvl="2" indent="-342900" fontAlgn="base">
              <a:spcBef>
                <a:spcPct val="0"/>
              </a:spcBef>
              <a:spcAft>
                <a:spcPct val="0"/>
              </a:spcAft>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mn-ea"/>
              </a:rPr>
              <a:t>利用我设计的民生</a:t>
            </a:r>
            <a:r>
              <a:rPr lang="en-US" altLang="zh-CN" sz="1600" dirty="0">
                <a:latin typeface="宋体" panose="02010600030101010101" pitchFamily="2" charset="-122"/>
                <a:ea typeface="宋体" panose="02010600030101010101" pitchFamily="2" charset="-122"/>
                <a:cs typeface="+mn-ea"/>
              </a:rPr>
              <a:t>DSL</a:t>
            </a:r>
            <a:r>
              <a:rPr lang="zh-CN" altLang="en-US" sz="1600" dirty="0">
                <a:latin typeface="宋体" panose="02010600030101010101" pitchFamily="2" charset="-122"/>
                <a:ea typeface="宋体" panose="02010600030101010101" pitchFamily="2" charset="-122"/>
                <a:cs typeface="+mn-ea"/>
              </a:rPr>
              <a:t>，通过快速编写签名验证，零知识证明等复杂密码学任务，解决了民生服务中医疗公司与医院科室针对病人数据的协同隐私计算问题。</a:t>
            </a:r>
          </a:p>
        </p:txBody>
      </p:sp>
      <p:pic>
        <p:nvPicPr>
          <p:cNvPr id="8" name="图片 7">
            <a:extLst>
              <a:ext uri="{FF2B5EF4-FFF2-40B4-BE49-F238E27FC236}">
                <a16:creationId xmlns:a16="http://schemas.microsoft.com/office/drawing/2014/main" id="{0DBB014D-6F64-487C-8F2D-7BAABF6D3819}"/>
              </a:ext>
            </a:extLst>
          </p:cNvPr>
          <p:cNvPicPr>
            <a:picLocks noChangeAspect="1"/>
          </p:cNvPicPr>
          <p:nvPr/>
        </p:nvPicPr>
        <p:blipFill>
          <a:blip r:embed="rId3"/>
          <a:stretch>
            <a:fillRect/>
          </a:stretch>
        </p:blipFill>
        <p:spPr>
          <a:xfrm>
            <a:off x="4234643" y="1051339"/>
            <a:ext cx="7709820" cy="5106504"/>
          </a:xfrm>
          <a:prstGeom prst="rect">
            <a:avLst/>
          </a:prstGeom>
        </p:spPr>
      </p:pic>
      <p:sp>
        <p:nvSpPr>
          <p:cNvPr id="9" name="文本框 8">
            <a:extLst>
              <a:ext uri="{FF2B5EF4-FFF2-40B4-BE49-F238E27FC236}">
                <a16:creationId xmlns:a16="http://schemas.microsoft.com/office/drawing/2014/main" id="{8CB14067-5C0C-4D16-9882-64298EFA65CB}"/>
              </a:ext>
            </a:extLst>
          </p:cNvPr>
          <p:cNvSpPr txBox="1"/>
          <p:nvPr/>
        </p:nvSpPr>
        <p:spPr>
          <a:xfrm>
            <a:off x="5567222" y="6116809"/>
            <a:ext cx="5542517"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6</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：民生</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DSL</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在中国中医科学院隐私计算任务上的示范应用</a:t>
            </a:r>
          </a:p>
        </p:txBody>
      </p:sp>
    </p:spTree>
    <p:extLst>
      <p:ext uri="{BB962C8B-B14F-4D97-AF65-F5344CB8AC3E}">
        <p14:creationId xmlns:p14="http://schemas.microsoft.com/office/powerpoint/2010/main" val="1602556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144C-717B-48E9-84E0-F8FC56DF574D}"/>
              </a:ext>
            </a:extLst>
          </p:cNvPr>
          <p:cNvSpPr>
            <a:spLocks noGrp="1"/>
          </p:cNvSpPr>
          <p:nvPr>
            <p:ph type="title"/>
          </p:nvPr>
        </p:nvSpPr>
        <p:spPr/>
        <p:txBody>
          <a:bodyPr>
            <a:normAutofit/>
          </a:bodyPr>
          <a:lstStyle/>
          <a:p>
            <a:r>
              <a:rPr lang="zh-CN" altLang="en-US" dirty="0"/>
              <a:t>非开源联盟链基础平台</a:t>
            </a:r>
          </a:p>
        </p:txBody>
      </p:sp>
      <p:sp>
        <p:nvSpPr>
          <p:cNvPr id="7" name="文本框 6">
            <a:extLst>
              <a:ext uri="{FF2B5EF4-FFF2-40B4-BE49-F238E27FC236}">
                <a16:creationId xmlns:a16="http://schemas.microsoft.com/office/drawing/2014/main" id="{246FFD58-BC97-47A1-9C30-90B7D71A7CDA}"/>
              </a:ext>
            </a:extLst>
          </p:cNvPr>
          <p:cNvSpPr txBox="1"/>
          <p:nvPr/>
        </p:nvSpPr>
        <p:spPr>
          <a:xfrm>
            <a:off x="3441147" y="5882834"/>
            <a:ext cx="5309705" cy="338554"/>
          </a:xfrm>
          <a:prstGeom prst="rect">
            <a:avLst/>
          </a:prstGeom>
          <a:noFill/>
        </p:spPr>
        <p:txBody>
          <a:bodyPr wrap="square" rtlCol="0">
            <a:spAutoFit/>
          </a:bodyPr>
          <a:lstStyle/>
          <a:p>
            <a:pPr algn="ct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图</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7</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：课题</a:t>
            </a:r>
            <a:r>
              <a:rPr lang="en-US" altLang="zh-CN" sz="1600" dirty="0">
                <a:latin typeface="宋体" panose="02010600030101010101" pitchFamily="2" charset="-122"/>
                <a:ea typeface="宋体" panose="02010600030101010101" pitchFamily="2" charset="-122"/>
                <a:cs typeface="+mn-ea"/>
                <a:sym typeface="Arial" panose="020B0604020202020204" pitchFamily="34" charset="0"/>
              </a:rPr>
              <a:t>3</a:t>
            </a:r>
            <a:r>
              <a:rPr lang="zh-CN" altLang="en-US" sz="1600" dirty="0">
                <a:latin typeface="宋体" panose="02010600030101010101" pitchFamily="2" charset="-122"/>
                <a:ea typeface="宋体" panose="02010600030101010101" pitchFamily="2" charset="-122"/>
                <a:cs typeface="+mn-ea"/>
                <a:sym typeface="Arial" panose="020B0604020202020204" pitchFamily="34" charset="0"/>
              </a:rPr>
              <a:t>方案框架图</a:t>
            </a:r>
          </a:p>
        </p:txBody>
      </p:sp>
      <p:pic>
        <p:nvPicPr>
          <p:cNvPr id="4" name="图片 3">
            <a:extLst>
              <a:ext uri="{FF2B5EF4-FFF2-40B4-BE49-F238E27FC236}">
                <a16:creationId xmlns:a16="http://schemas.microsoft.com/office/drawing/2014/main" id="{EFBEF5FB-5AD5-402D-B2E1-A3AFEBF9CE24}"/>
              </a:ext>
            </a:extLst>
          </p:cNvPr>
          <p:cNvPicPr>
            <a:picLocks noChangeAspect="1"/>
          </p:cNvPicPr>
          <p:nvPr/>
        </p:nvPicPr>
        <p:blipFill>
          <a:blip r:embed="rId3"/>
          <a:stretch>
            <a:fillRect/>
          </a:stretch>
        </p:blipFill>
        <p:spPr>
          <a:xfrm>
            <a:off x="2789998" y="937442"/>
            <a:ext cx="6612004" cy="4983115"/>
          </a:xfrm>
          <a:prstGeom prst="rect">
            <a:avLst/>
          </a:prstGeom>
        </p:spPr>
      </p:pic>
    </p:spTree>
    <p:extLst>
      <p:ext uri="{BB962C8B-B14F-4D97-AF65-F5344CB8AC3E}">
        <p14:creationId xmlns:p14="http://schemas.microsoft.com/office/powerpoint/2010/main" val="723802038"/>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23987</TotalTime>
  <Words>5250</Words>
  <Application>Microsoft Office PowerPoint</Application>
  <PresentationFormat>宽屏</PresentationFormat>
  <Paragraphs>382</Paragraphs>
  <Slides>24</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等线</vt:lpstr>
      <vt:lpstr>华文行楷</vt:lpstr>
      <vt:lpstr>隶书</vt:lpstr>
      <vt:lpstr>宋体</vt:lpstr>
      <vt:lpstr>微软雅黑</vt:lpstr>
      <vt:lpstr>Arial</vt:lpstr>
      <vt:lpstr>Consolas</vt:lpstr>
      <vt:lpstr>Corbel</vt:lpstr>
      <vt:lpstr>Georgia</vt:lpstr>
      <vt:lpstr>Times New Roman</vt:lpstr>
      <vt:lpstr>自定义设计方案</vt:lpstr>
      <vt:lpstr>PowerPoint 演示文稿</vt:lpstr>
      <vt:lpstr>PowerPoint 演示文稿</vt:lpstr>
      <vt:lpstr>现有工作</vt:lpstr>
      <vt:lpstr>双层一体安全高性能区块链智能合约语言关键技术研究</vt:lpstr>
      <vt:lpstr>子任务一：领域模型及智能合约领域特定语言族设计 – 领域模型</vt:lpstr>
      <vt:lpstr>子任务一：领域模型及智能合约领域特定语言族设计 - DSL</vt:lpstr>
      <vt:lpstr>子任务二：智能合约代码合成与转译技术 – 链上执行</vt:lpstr>
      <vt:lpstr>子任务二：智能合约代码合成与转译技术 – 应用示范</vt:lpstr>
      <vt:lpstr>非开源联盟链基础平台</vt:lpstr>
      <vt:lpstr>子任务一：基于用户属性及场景的访问控制技术 – 系统概述</vt:lpstr>
      <vt:lpstr>子任务一：基于用户属性及场景的访问控制技术 – 协议设计</vt:lpstr>
      <vt:lpstr>论文工作 （以项目任务为主题）</vt:lpstr>
      <vt:lpstr>读博规划</vt:lpstr>
      <vt:lpstr>子任务二：数据密态计算技术 – 系统架构</vt:lpstr>
      <vt:lpstr>子任务二：数据密态计算技术 – 项目目标和预想技术方案</vt:lpstr>
      <vt:lpstr>ChatGPT + 隐私计算</vt:lpstr>
      <vt:lpstr>ChatGPT + 隐私计算</vt:lpstr>
      <vt:lpstr>基于区块链的数据要素市场关键技术与示范应用</vt:lpstr>
      <vt:lpstr>子任务二：面向复杂多样化数据要素的流通交易规则研究 – 协议架构</vt:lpstr>
      <vt:lpstr>子任务二：面向复杂多样化数据要素的流通交易规则研究 – 项目目标和预想技术方案</vt:lpstr>
      <vt:lpstr>毕业论文：基于区块链的数据主权关键技术研究</vt:lpstr>
      <vt:lpstr>个人优势</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里宾</cp:lastModifiedBy>
  <cp:revision>552</cp:revision>
  <dcterms:created xsi:type="dcterms:W3CDTF">2018-12-09T14:29:24Z</dcterms:created>
  <dcterms:modified xsi:type="dcterms:W3CDTF">2024-07-04T03:40:08Z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